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Lst>
  <p:sldSz cy="5143500" cx="9144000"/>
  <p:notesSz cx="6858000" cy="9144000"/>
  <p:embeddedFontLst>
    <p:embeddedFont>
      <p:font typeface="Josefin Slab"/>
      <p:regular r:id="rId49"/>
      <p:bold r:id="rId50"/>
      <p:italic r:id="rId51"/>
      <p:boldItalic r:id="rId52"/>
    </p:embeddedFont>
    <p:embeddedFont>
      <p:font typeface="Raleway"/>
      <p:regular r:id="rId53"/>
      <p:bold r:id="rId54"/>
      <p:italic r:id="rId55"/>
      <p:boldItalic r:id="rId56"/>
    </p:embeddedFont>
    <p:embeddedFont>
      <p:font typeface="Proxima Nova Extrabold"/>
      <p:bold r:id="rId57"/>
    </p:embeddedFont>
    <p:embeddedFont>
      <p:font typeface="Spectral Light"/>
      <p:regular r:id="rId58"/>
      <p:bold r:id="rId59"/>
      <p:italic r:id="rId60"/>
      <p:boldItalic r:id="rId61"/>
    </p:embeddedFont>
    <p:embeddedFont>
      <p:font typeface="Quicksand Light"/>
      <p:regular r:id="rId62"/>
      <p:bold r:id="rId63"/>
    </p:embeddedFont>
    <p:embeddedFont>
      <p:font typeface="Montserrat SemiBold"/>
      <p:regular r:id="rId64"/>
      <p:bold r:id="rId65"/>
      <p:italic r:id="rId66"/>
      <p:boldItalic r:id="rId67"/>
    </p:embeddedFont>
    <p:embeddedFont>
      <p:font typeface="Roboto"/>
      <p:regular r:id="rId68"/>
      <p:bold r:id="rId69"/>
      <p:italic r:id="rId70"/>
      <p:boldItalic r:id="rId71"/>
    </p:embeddedFont>
    <p:embeddedFont>
      <p:font typeface="Josefin Slab Thin"/>
      <p:regular r:id="rId72"/>
      <p:bold r:id="rId73"/>
      <p:italic r:id="rId74"/>
      <p:boldItalic r:id="rId75"/>
    </p:embeddedFont>
    <p:embeddedFont>
      <p:font typeface="Montserrat"/>
      <p:regular r:id="rId76"/>
      <p:bold r:id="rId77"/>
      <p:italic r:id="rId78"/>
      <p:boldItalic r:id="rId79"/>
    </p:embeddedFont>
    <p:embeddedFont>
      <p:font typeface="Arvo"/>
      <p:regular r:id="rId80"/>
      <p:bold r:id="rId81"/>
      <p:italic r:id="rId82"/>
      <p:boldItalic r:id="rId83"/>
    </p:embeddedFont>
    <p:embeddedFont>
      <p:font typeface="Spectral"/>
      <p:regular r:id="rId84"/>
      <p:bold r:id="rId85"/>
      <p:italic r:id="rId86"/>
      <p:boldItalic r:id="rId87"/>
    </p:embeddedFont>
    <p:embeddedFont>
      <p:font typeface="Montserrat ExtraBold"/>
      <p:bold r:id="rId88"/>
      <p:boldItalic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37">
          <p15:clr>
            <a:srgbClr val="A4A3A4"/>
          </p15:clr>
        </p15:guide>
        <p15:guide id="2" pos="5558">
          <p15:clr>
            <a:srgbClr val="A4A3A4"/>
          </p15:clr>
        </p15:guide>
        <p15:guide id="3" pos="1304">
          <p15:clr>
            <a:srgbClr val="A4A3A4"/>
          </p15:clr>
        </p15:guide>
        <p15:guide id="4" orient="horz" pos="1620">
          <p15:clr>
            <a:srgbClr val="A4A3A4"/>
          </p15:clr>
        </p15:guide>
        <p15:guide id="5" orient="horz" pos="2623">
          <p15:clr>
            <a:srgbClr val="A4A3A4"/>
          </p15:clr>
        </p15:guide>
        <p15:guide id="6" pos="4320">
          <p15:clr>
            <a:srgbClr val="A4A3A4"/>
          </p15:clr>
        </p15:guide>
        <p15:guide id="7" pos="3118">
          <p15:clr>
            <a:srgbClr val="A4A3A4"/>
          </p15:clr>
        </p15:guide>
        <p15:guide id="8" pos="2976">
          <p15:clr>
            <a:srgbClr val="A4A3A4"/>
          </p15:clr>
        </p15:guide>
        <p15:guide id="9" orient="horz" pos="590">
          <p15:clr>
            <a:srgbClr val="A4A3A4"/>
          </p15:clr>
        </p15:guide>
        <p15:guide id="10" pos="2268">
          <p15:clr>
            <a:srgbClr val="A4A3A4"/>
          </p15:clr>
        </p15:guide>
        <p15:guide id="11" pos="3902">
          <p15:clr>
            <a:srgbClr val="A4A3A4"/>
          </p15:clr>
        </p15:guide>
        <p15:guide id="12" orient="horz" pos="1058">
          <p15:clr>
            <a:srgbClr val="A4A3A4"/>
          </p15:clr>
        </p15:guide>
        <p15:guide id="13" pos="3402">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Carlo Alberto Carrucciu"/>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91C9A50-AA83-4BF7-BCD8-33B1741373E8}">
  <a:tblStyle styleId="{291C9A50-AA83-4BF7-BCD8-33B1741373E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37" orient="horz"/>
        <p:guide pos="5558"/>
        <p:guide pos="1304"/>
        <p:guide pos="1620" orient="horz"/>
        <p:guide pos="2623" orient="horz"/>
        <p:guide pos="4320"/>
        <p:guide pos="3118"/>
        <p:guide pos="2976"/>
        <p:guide pos="590" orient="horz"/>
        <p:guide pos="2268"/>
        <p:guide pos="3902"/>
        <p:guide pos="1058" orient="horz"/>
        <p:guide pos="3402"/>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Spectral-regular.fntdata"/><Relationship Id="rId83" Type="http://schemas.openxmlformats.org/officeDocument/2006/relationships/font" Target="fonts/Arvo-boldItalic.fntdata"/><Relationship Id="rId42" Type="http://schemas.openxmlformats.org/officeDocument/2006/relationships/slide" Target="slides/slide35.xml"/><Relationship Id="rId86" Type="http://schemas.openxmlformats.org/officeDocument/2006/relationships/font" Target="fonts/Spectral-italic.fntdata"/><Relationship Id="rId41" Type="http://schemas.openxmlformats.org/officeDocument/2006/relationships/slide" Target="slides/slide34.xml"/><Relationship Id="rId85" Type="http://schemas.openxmlformats.org/officeDocument/2006/relationships/font" Target="fonts/Spectral-bold.fntdata"/><Relationship Id="rId44" Type="http://schemas.openxmlformats.org/officeDocument/2006/relationships/slide" Target="slides/slide37.xml"/><Relationship Id="rId88" Type="http://schemas.openxmlformats.org/officeDocument/2006/relationships/font" Target="fonts/MontserratExtraBold-bold.fntdata"/><Relationship Id="rId43" Type="http://schemas.openxmlformats.org/officeDocument/2006/relationships/slide" Target="slides/slide36.xml"/><Relationship Id="rId87" Type="http://schemas.openxmlformats.org/officeDocument/2006/relationships/font" Target="fonts/Spectral-boldItalic.fntdata"/><Relationship Id="rId46" Type="http://schemas.openxmlformats.org/officeDocument/2006/relationships/slide" Target="slides/slide39.xml"/><Relationship Id="rId45" Type="http://schemas.openxmlformats.org/officeDocument/2006/relationships/slide" Target="slides/slide38.xml"/><Relationship Id="rId89" Type="http://schemas.openxmlformats.org/officeDocument/2006/relationships/font" Target="fonts/MontserratExtraBold-boldItalic.fntdata"/><Relationship Id="rId80" Type="http://schemas.openxmlformats.org/officeDocument/2006/relationships/font" Target="fonts/Arvo-regular.fntdata"/><Relationship Id="rId82" Type="http://schemas.openxmlformats.org/officeDocument/2006/relationships/font" Target="fonts/Arvo-italic.fntdata"/><Relationship Id="rId81" Type="http://schemas.openxmlformats.org/officeDocument/2006/relationships/font" Target="fonts/Arv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font" Target="fonts/JosefinSlab-regular.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JosefinSlabThin-bold.fntdata"/><Relationship Id="rId72" Type="http://schemas.openxmlformats.org/officeDocument/2006/relationships/font" Target="fonts/JosefinSlabThin-regular.fntdata"/><Relationship Id="rId31" Type="http://schemas.openxmlformats.org/officeDocument/2006/relationships/slide" Target="slides/slide24.xml"/><Relationship Id="rId75" Type="http://schemas.openxmlformats.org/officeDocument/2006/relationships/font" Target="fonts/JosefinSlabThin-boldItalic.fntdata"/><Relationship Id="rId30" Type="http://schemas.openxmlformats.org/officeDocument/2006/relationships/slide" Target="slides/slide23.xml"/><Relationship Id="rId74" Type="http://schemas.openxmlformats.org/officeDocument/2006/relationships/font" Target="fonts/JosefinSlabThin-italic.fntdata"/><Relationship Id="rId33" Type="http://schemas.openxmlformats.org/officeDocument/2006/relationships/slide" Target="slides/slide26.xml"/><Relationship Id="rId77" Type="http://schemas.openxmlformats.org/officeDocument/2006/relationships/font" Target="fonts/Montserrat-bold.fntdata"/><Relationship Id="rId32" Type="http://schemas.openxmlformats.org/officeDocument/2006/relationships/slide" Target="slides/slide25.xml"/><Relationship Id="rId76" Type="http://schemas.openxmlformats.org/officeDocument/2006/relationships/font" Target="fonts/Montserrat-regular.fntdata"/><Relationship Id="rId35" Type="http://schemas.openxmlformats.org/officeDocument/2006/relationships/slide" Target="slides/slide28.xml"/><Relationship Id="rId79" Type="http://schemas.openxmlformats.org/officeDocument/2006/relationships/font" Target="fonts/Montserrat-boldItalic.fntdata"/><Relationship Id="rId34" Type="http://schemas.openxmlformats.org/officeDocument/2006/relationships/slide" Target="slides/slide27.xml"/><Relationship Id="rId78" Type="http://schemas.openxmlformats.org/officeDocument/2006/relationships/font" Target="fonts/Montserrat-italic.fntdata"/><Relationship Id="rId71" Type="http://schemas.openxmlformats.org/officeDocument/2006/relationships/font" Target="fonts/Roboto-boldItalic.fntdata"/><Relationship Id="rId70" Type="http://schemas.openxmlformats.org/officeDocument/2006/relationships/font" Target="fonts/Roboto-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QuicksandLight-regular.fntdata"/><Relationship Id="rId61" Type="http://schemas.openxmlformats.org/officeDocument/2006/relationships/font" Target="fonts/SpectralLight-boldItalic.fntdata"/><Relationship Id="rId20" Type="http://schemas.openxmlformats.org/officeDocument/2006/relationships/slide" Target="slides/slide13.xml"/><Relationship Id="rId64" Type="http://schemas.openxmlformats.org/officeDocument/2006/relationships/font" Target="fonts/MontserratSemiBold-regular.fntdata"/><Relationship Id="rId63" Type="http://schemas.openxmlformats.org/officeDocument/2006/relationships/font" Target="fonts/QuicksandLight-bold.fntdata"/><Relationship Id="rId22" Type="http://schemas.openxmlformats.org/officeDocument/2006/relationships/slide" Target="slides/slide15.xml"/><Relationship Id="rId66" Type="http://schemas.openxmlformats.org/officeDocument/2006/relationships/font" Target="fonts/MontserratSemiBold-italic.fntdata"/><Relationship Id="rId21" Type="http://schemas.openxmlformats.org/officeDocument/2006/relationships/slide" Target="slides/slide14.xml"/><Relationship Id="rId65" Type="http://schemas.openxmlformats.org/officeDocument/2006/relationships/font" Target="fonts/MontserratSemiBold-bold.fntdata"/><Relationship Id="rId24" Type="http://schemas.openxmlformats.org/officeDocument/2006/relationships/slide" Target="slides/slide17.xml"/><Relationship Id="rId68" Type="http://schemas.openxmlformats.org/officeDocument/2006/relationships/font" Target="fonts/Roboto-regular.fntdata"/><Relationship Id="rId23" Type="http://schemas.openxmlformats.org/officeDocument/2006/relationships/slide" Target="slides/slide16.xml"/><Relationship Id="rId67" Type="http://schemas.openxmlformats.org/officeDocument/2006/relationships/font" Target="fonts/MontserratSemiBold-boldItalic.fntdata"/><Relationship Id="rId60" Type="http://schemas.openxmlformats.org/officeDocument/2006/relationships/font" Target="fonts/SpectralLight-italic.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Roboto-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JosefinSlab-italic.fntdata"/><Relationship Id="rId50" Type="http://schemas.openxmlformats.org/officeDocument/2006/relationships/font" Target="fonts/JosefinSlab-bold.fntdata"/><Relationship Id="rId53" Type="http://schemas.openxmlformats.org/officeDocument/2006/relationships/font" Target="fonts/Raleway-regular.fntdata"/><Relationship Id="rId52" Type="http://schemas.openxmlformats.org/officeDocument/2006/relationships/font" Target="fonts/JosefinSlab-boldItalic.fntdata"/><Relationship Id="rId11" Type="http://schemas.openxmlformats.org/officeDocument/2006/relationships/slide" Target="slides/slide4.xml"/><Relationship Id="rId55" Type="http://schemas.openxmlformats.org/officeDocument/2006/relationships/font" Target="fonts/Raleway-italic.fntdata"/><Relationship Id="rId10" Type="http://schemas.openxmlformats.org/officeDocument/2006/relationships/slide" Target="slides/slide3.xml"/><Relationship Id="rId54" Type="http://schemas.openxmlformats.org/officeDocument/2006/relationships/font" Target="fonts/Raleway-bold.fntdata"/><Relationship Id="rId13" Type="http://schemas.openxmlformats.org/officeDocument/2006/relationships/slide" Target="slides/slide6.xml"/><Relationship Id="rId57" Type="http://schemas.openxmlformats.org/officeDocument/2006/relationships/font" Target="fonts/ProximaNovaExtrabold-bold.fntdata"/><Relationship Id="rId12" Type="http://schemas.openxmlformats.org/officeDocument/2006/relationships/slide" Target="slides/slide5.xml"/><Relationship Id="rId56" Type="http://schemas.openxmlformats.org/officeDocument/2006/relationships/font" Target="fonts/Raleway-boldItalic.fntdata"/><Relationship Id="rId15" Type="http://schemas.openxmlformats.org/officeDocument/2006/relationships/slide" Target="slides/slide8.xml"/><Relationship Id="rId59" Type="http://schemas.openxmlformats.org/officeDocument/2006/relationships/font" Target="fonts/SpectralLight-bold.fntdata"/><Relationship Id="rId14" Type="http://schemas.openxmlformats.org/officeDocument/2006/relationships/slide" Target="slides/slide7.xml"/><Relationship Id="rId58" Type="http://schemas.openxmlformats.org/officeDocument/2006/relationships/font" Target="fonts/SpectralLight-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3-09T10:35:15.769">
    <p:pos x="6000" y="0"/>
    <p:text>come ci aspettavamo i papers trovati sono per lo più dell ambito della computer science, che insieme all' ingegneria ed alla matematica copre tre quarti della ricerca</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1-03-11T12:37:48.678">
    <p:pos x="6000" y="0"/>
    <p:text>2 o 3 componenti medie ???????????
vedere due slide successive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de7457949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de7457949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4523b52df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4523b52df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c6f19976b3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c6f19976b3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c6ff64067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c6ff64067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c6ff64067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c6ff64067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de7457949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de7457949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c5ba64730b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c5ba64730b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c5ba64730b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c5ba64730b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c5ba64730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c5ba64730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c74b2fc730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c74b2fc730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c2eb31807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c2eb31807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4523b52df0_1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4523b52df0_1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de7457949_0_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3de7457949_0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c440173bc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c440173bc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c74b2fc730_1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c74b2fc730_1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c61eb8ea4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c61eb8ea4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c61eb8ea4d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c61eb8ea4d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c715974b5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c715974b5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3df8358ba7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3df8358ba7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c6ad29575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c6ad29575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c6ad29575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c6ad29575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c5ba64730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c5ba64730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c6ad295753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c6ad295753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c6ad295753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c6ad295753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c6ad295753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c6ad295753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c6d472a551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c6d472a55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c61eb8ea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c61eb8ea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c74b2fc730_1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c74b2fc730_1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c729de776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c729de776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c74b2fc730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c74b2fc730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c754b4cc6c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c754b4cc6c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c754b4cc6c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c754b4cc6c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c5ba64730b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c5ba64730b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c754b4cc6c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c754b4cc6c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3de7457949_0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3de7457949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c6d472a551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c6d472a55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de7457949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de7457949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c5ba64730b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c5ba64730b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de7457949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de7457949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c5ba64730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c5ba64730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1516500" y="1001050"/>
            <a:ext cx="6809100" cy="31416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252525"/>
              </a:buClr>
              <a:buSzPts val="4600"/>
              <a:buNone/>
              <a:defRPr sz="4600">
                <a:solidFill>
                  <a:srgbClr val="252525"/>
                </a:solidFill>
              </a:defRPr>
            </a:lvl1pPr>
            <a:lvl2pPr lvl="1" rtl="0" algn="ctr">
              <a:spcBef>
                <a:spcPts val="0"/>
              </a:spcBef>
              <a:spcAft>
                <a:spcPts val="0"/>
              </a:spcAft>
              <a:buClr>
                <a:srgbClr val="434343"/>
              </a:buClr>
              <a:buSzPts val="4800"/>
              <a:buNone/>
              <a:defRPr sz="4800">
                <a:solidFill>
                  <a:srgbClr val="434343"/>
                </a:solidFill>
              </a:defRPr>
            </a:lvl2pPr>
            <a:lvl3pPr lvl="2" rtl="0" algn="ctr">
              <a:spcBef>
                <a:spcPts val="0"/>
              </a:spcBef>
              <a:spcAft>
                <a:spcPts val="0"/>
              </a:spcAft>
              <a:buClr>
                <a:srgbClr val="434343"/>
              </a:buClr>
              <a:buSzPts val="4800"/>
              <a:buNone/>
              <a:defRPr sz="4800">
                <a:solidFill>
                  <a:srgbClr val="434343"/>
                </a:solidFill>
              </a:defRPr>
            </a:lvl3pPr>
            <a:lvl4pPr lvl="3" rtl="0" algn="ctr">
              <a:spcBef>
                <a:spcPts val="0"/>
              </a:spcBef>
              <a:spcAft>
                <a:spcPts val="0"/>
              </a:spcAft>
              <a:buClr>
                <a:srgbClr val="434343"/>
              </a:buClr>
              <a:buSzPts val="4800"/>
              <a:buNone/>
              <a:defRPr sz="4800">
                <a:solidFill>
                  <a:srgbClr val="434343"/>
                </a:solidFill>
              </a:defRPr>
            </a:lvl4pPr>
            <a:lvl5pPr lvl="4" rtl="0" algn="ctr">
              <a:spcBef>
                <a:spcPts val="0"/>
              </a:spcBef>
              <a:spcAft>
                <a:spcPts val="0"/>
              </a:spcAft>
              <a:buClr>
                <a:srgbClr val="434343"/>
              </a:buClr>
              <a:buSzPts val="4800"/>
              <a:buNone/>
              <a:defRPr sz="4800">
                <a:solidFill>
                  <a:srgbClr val="434343"/>
                </a:solidFill>
              </a:defRPr>
            </a:lvl5pPr>
            <a:lvl6pPr lvl="5" rtl="0" algn="ctr">
              <a:spcBef>
                <a:spcPts val="0"/>
              </a:spcBef>
              <a:spcAft>
                <a:spcPts val="0"/>
              </a:spcAft>
              <a:buClr>
                <a:srgbClr val="434343"/>
              </a:buClr>
              <a:buSzPts val="4800"/>
              <a:buNone/>
              <a:defRPr sz="4800">
                <a:solidFill>
                  <a:srgbClr val="434343"/>
                </a:solidFill>
              </a:defRPr>
            </a:lvl6pPr>
            <a:lvl7pPr lvl="6" rtl="0" algn="ctr">
              <a:spcBef>
                <a:spcPts val="0"/>
              </a:spcBef>
              <a:spcAft>
                <a:spcPts val="0"/>
              </a:spcAft>
              <a:buClr>
                <a:srgbClr val="434343"/>
              </a:buClr>
              <a:buSzPts val="4800"/>
              <a:buNone/>
              <a:defRPr sz="4800">
                <a:solidFill>
                  <a:srgbClr val="434343"/>
                </a:solidFill>
              </a:defRPr>
            </a:lvl7pPr>
            <a:lvl8pPr lvl="7" rtl="0" algn="ctr">
              <a:spcBef>
                <a:spcPts val="0"/>
              </a:spcBef>
              <a:spcAft>
                <a:spcPts val="0"/>
              </a:spcAft>
              <a:buClr>
                <a:srgbClr val="434343"/>
              </a:buClr>
              <a:buSzPts val="4800"/>
              <a:buNone/>
              <a:defRPr sz="4800">
                <a:solidFill>
                  <a:srgbClr val="434343"/>
                </a:solidFill>
              </a:defRPr>
            </a:lvl8pPr>
            <a:lvl9pPr lvl="8" rtl="0" algn="ctr">
              <a:spcBef>
                <a:spcPts val="0"/>
              </a:spcBef>
              <a:spcAft>
                <a:spcPts val="0"/>
              </a:spcAft>
              <a:buClr>
                <a:srgbClr val="434343"/>
              </a:buClr>
              <a:buSzPts val="4800"/>
              <a:buNone/>
              <a:defRPr sz="4800">
                <a:solidFill>
                  <a:srgbClr val="434343"/>
                </a:solidFill>
              </a:defRPr>
            </a:lvl9pPr>
          </a:lstStyle>
          <a:p/>
        </p:txBody>
      </p:sp>
      <p:sp>
        <p:nvSpPr>
          <p:cNvPr id="11" name="Google Shape;11;p2"/>
          <p:cNvSpPr/>
          <p:nvPr/>
        </p:nvSpPr>
        <p:spPr>
          <a:xfrm rot="-5400000">
            <a:off x="-1173125" y="2799675"/>
            <a:ext cx="4615200" cy="92400"/>
          </a:xfrm>
          <a:prstGeom prst="rect">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idx="1" type="subTitle"/>
          </p:nvPr>
        </p:nvSpPr>
        <p:spPr>
          <a:xfrm rot="-5400000">
            <a:off x="-1772935" y="1844264"/>
            <a:ext cx="4950600" cy="5781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rgbClr val="666666"/>
                </a:solidFill>
                <a:latin typeface="Spectral Light"/>
                <a:ea typeface="Spectral Light"/>
                <a:cs typeface="Spectral Light"/>
                <a:sym typeface="Spectral Light"/>
              </a:defRPr>
            </a:lvl1pPr>
            <a:lvl2pPr lvl="1" rtl="0">
              <a:spcBef>
                <a:spcPts val="0"/>
              </a:spcBef>
              <a:spcAft>
                <a:spcPts val="0"/>
              </a:spcAft>
              <a:buNone/>
              <a:defRPr sz="1200">
                <a:solidFill>
                  <a:srgbClr val="666666"/>
                </a:solidFill>
                <a:latin typeface="Spectral Light"/>
                <a:ea typeface="Spectral Light"/>
                <a:cs typeface="Spectral Light"/>
                <a:sym typeface="Spectral Light"/>
              </a:defRPr>
            </a:lvl2pPr>
            <a:lvl3pPr lvl="2" rtl="0">
              <a:spcBef>
                <a:spcPts val="0"/>
              </a:spcBef>
              <a:spcAft>
                <a:spcPts val="0"/>
              </a:spcAft>
              <a:buNone/>
              <a:defRPr sz="1200">
                <a:solidFill>
                  <a:srgbClr val="666666"/>
                </a:solidFill>
                <a:latin typeface="Spectral Light"/>
                <a:ea typeface="Spectral Light"/>
                <a:cs typeface="Spectral Light"/>
                <a:sym typeface="Spectral Light"/>
              </a:defRPr>
            </a:lvl3pPr>
            <a:lvl4pPr lvl="3" rtl="0">
              <a:spcBef>
                <a:spcPts val="0"/>
              </a:spcBef>
              <a:spcAft>
                <a:spcPts val="0"/>
              </a:spcAft>
              <a:buNone/>
              <a:defRPr sz="1200">
                <a:solidFill>
                  <a:srgbClr val="666666"/>
                </a:solidFill>
                <a:latin typeface="Spectral Light"/>
                <a:ea typeface="Spectral Light"/>
                <a:cs typeface="Spectral Light"/>
                <a:sym typeface="Spectral Light"/>
              </a:defRPr>
            </a:lvl4pPr>
            <a:lvl5pPr lvl="4" rtl="0">
              <a:spcBef>
                <a:spcPts val="0"/>
              </a:spcBef>
              <a:spcAft>
                <a:spcPts val="0"/>
              </a:spcAft>
              <a:buNone/>
              <a:defRPr sz="1200">
                <a:solidFill>
                  <a:srgbClr val="666666"/>
                </a:solidFill>
                <a:latin typeface="Spectral Light"/>
                <a:ea typeface="Spectral Light"/>
                <a:cs typeface="Spectral Light"/>
                <a:sym typeface="Spectral Light"/>
              </a:defRPr>
            </a:lvl5pPr>
            <a:lvl6pPr lvl="5" rtl="0">
              <a:spcBef>
                <a:spcPts val="0"/>
              </a:spcBef>
              <a:spcAft>
                <a:spcPts val="0"/>
              </a:spcAft>
              <a:buNone/>
              <a:defRPr sz="1200">
                <a:solidFill>
                  <a:srgbClr val="666666"/>
                </a:solidFill>
                <a:latin typeface="Spectral Light"/>
                <a:ea typeface="Spectral Light"/>
                <a:cs typeface="Spectral Light"/>
                <a:sym typeface="Spectral Light"/>
              </a:defRPr>
            </a:lvl6pPr>
            <a:lvl7pPr lvl="6" rtl="0">
              <a:spcBef>
                <a:spcPts val="0"/>
              </a:spcBef>
              <a:spcAft>
                <a:spcPts val="0"/>
              </a:spcAft>
              <a:buNone/>
              <a:defRPr sz="1200">
                <a:solidFill>
                  <a:srgbClr val="666666"/>
                </a:solidFill>
                <a:latin typeface="Spectral Light"/>
                <a:ea typeface="Spectral Light"/>
                <a:cs typeface="Spectral Light"/>
                <a:sym typeface="Spectral Light"/>
              </a:defRPr>
            </a:lvl7pPr>
            <a:lvl8pPr lvl="7" rtl="0">
              <a:spcBef>
                <a:spcPts val="0"/>
              </a:spcBef>
              <a:spcAft>
                <a:spcPts val="0"/>
              </a:spcAft>
              <a:buNone/>
              <a:defRPr sz="1200">
                <a:solidFill>
                  <a:srgbClr val="666666"/>
                </a:solidFill>
                <a:latin typeface="Spectral Light"/>
                <a:ea typeface="Spectral Light"/>
                <a:cs typeface="Spectral Light"/>
                <a:sym typeface="Spectral Light"/>
              </a:defRPr>
            </a:lvl8pPr>
            <a:lvl9pPr lvl="8" rtl="0">
              <a:spcBef>
                <a:spcPts val="0"/>
              </a:spcBef>
              <a:spcAft>
                <a:spcPts val="0"/>
              </a:spcAft>
              <a:buNone/>
              <a:defRPr sz="1200">
                <a:solidFill>
                  <a:srgbClr val="666666"/>
                </a:solidFill>
                <a:latin typeface="Spectral Light"/>
                <a:ea typeface="Spectral Light"/>
                <a:cs typeface="Spectral Light"/>
                <a:sym typeface="Spectral Light"/>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2 columns slide" type="twoColTx">
  <p:cSld name="TITLE_AND_TWO_COLUMNS">
    <p:spTree>
      <p:nvGrpSpPr>
        <p:cNvPr id="53" name="Shape 53"/>
        <p:cNvGrpSpPr/>
        <p:nvPr/>
      </p:nvGrpSpPr>
      <p:grpSpPr>
        <a:xfrm>
          <a:off x="0" y="0"/>
          <a:ext cx="0" cy="0"/>
          <a:chOff x="0" y="0"/>
          <a:chExt cx="0" cy="0"/>
        </a:xfrm>
      </p:grpSpPr>
      <p:sp>
        <p:nvSpPr>
          <p:cNvPr id="54" name="Google Shape;54;p11"/>
          <p:cNvSpPr txBox="1"/>
          <p:nvPr>
            <p:ph type="title"/>
          </p:nvPr>
        </p:nvSpPr>
        <p:spPr>
          <a:xfrm>
            <a:off x="726100" y="115775"/>
            <a:ext cx="3528000" cy="2170800"/>
          </a:xfrm>
          <a:prstGeom prst="rect">
            <a:avLst/>
          </a:prstGeom>
        </p:spPr>
        <p:txBody>
          <a:bodyPr anchorCtr="0" anchor="b" bIns="91425" lIns="91425" spcFirstLastPara="1" rIns="91425" wrap="square" tIns="91425">
            <a:noAutofit/>
          </a:bodyPr>
          <a:lstStyle>
            <a:lvl1pPr lvl="0">
              <a:spcBef>
                <a:spcPts val="0"/>
              </a:spcBef>
              <a:spcAft>
                <a:spcPts val="0"/>
              </a:spcAft>
              <a:buClr>
                <a:srgbClr val="202020"/>
              </a:buClr>
              <a:buSzPts val="2400"/>
              <a:buNone/>
              <a:defRPr sz="2400">
                <a:solidFill>
                  <a:srgbClr val="202020"/>
                </a:solidFill>
              </a:defRPr>
            </a:lvl1pPr>
            <a:lvl2pPr lvl="1">
              <a:spcBef>
                <a:spcPts val="0"/>
              </a:spcBef>
              <a:spcAft>
                <a:spcPts val="0"/>
              </a:spcAft>
              <a:buClr>
                <a:srgbClr val="EFD67E"/>
              </a:buClr>
              <a:buSzPts val="3300"/>
              <a:buNone/>
              <a:defRPr sz="3300">
                <a:solidFill>
                  <a:srgbClr val="EFD67E"/>
                </a:solidFill>
              </a:defRPr>
            </a:lvl2pPr>
            <a:lvl3pPr lvl="2">
              <a:spcBef>
                <a:spcPts val="0"/>
              </a:spcBef>
              <a:spcAft>
                <a:spcPts val="0"/>
              </a:spcAft>
              <a:buClr>
                <a:srgbClr val="EFD67E"/>
              </a:buClr>
              <a:buSzPts val="3300"/>
              <a:buNone/>
              <a:defRPr sz="3300">
                <a:solidFill>
                  <a:srgbClr val="EFD67E"/>
                </a:solidFill>
              </a:defRPr>
            </a:lvl3pPr>
            <a:lvl4pPr lvl="3">
              <a:spcBef>
                <a:spcPts val="0"/>
              </a:spcBef>
              <a:spcAft>
                <a:spcPts val="0"/>
              </a:spcAft>
              <a:buClr>
                <a:srgbClr val="EFD67E"/>
              </a:buClr>
              <a:buSzPts val="3300"/>
              <a:buNone/>
              <a:defRPr sz="3300">
                <a:solidFill>
                  <a:srgbClr val="EFD67E"/>
                </a:solidFill>
              </a:defRPr>
            </a:lvl4pPr>
            <a:lvl5pPr lvl="4">
              <a:spcBef>
                <a:spcPts val="0"/>
              </a:spcBef>
              <a:spcAft>
                <a:spcPts val="0"/>
              </a:spcAft>
              <a:buClr>
                <a:srgbClr val="EFD67E"/>
              </a:buClr>
              <a:buSzPts val="3300"/>
              <a:buNone/>
              <a:defRPr sz="3300">
                <a:solidFill>
                  <a:srgbClr val="EFD67E"/>
                </a:solidFill>
              </a:defRPr>
            </a:lvl5pPr>
            <a:lvl6pPr lvl="5">
              <a:spcBef>
                <a:spcPts val="0"/>
              </a:spcBef>
              <a:spcAft>
                <a:spcPts val="0"/>
              </a:spcAft>
              <a:buClr>
                <a:srgbClr val="EFD67E"/>
              </a:buClr>
              <a:buSzPts val="3300"/>
              <a:buNone/>
              <a:defRPr sz="3300">
                <a:solidFill>
                  <a:srgbClr val="EFD67E"/>
                </a:solidFill>
              </a:defRPr>
            </a:lvl6pPr>
            <a:lvl7pPr lvl="6">
              <a:spcBef>
                <a:spcPts val="0"/>
              </a:spcBef>
              <a:spcAft>
                <a:spcPts val="0"/>
              </a:spcAft>
              <a:buClr>
                <a:srgbClr val="EFD67E"/>
              </a:buClr>
              <a:buSzPts val="3300"/>
              <a:buNone/>
              <a:defRPr sz="3300">
                <a:solidFill>
                  <a:srgbClr val="EFD67E"/>
                </a:solidFill>
              </a:defRPr>
            </a:lvl7pPr>
            <a:lvl8pPr lvl="7">
              <a:spcBef>
                <a:spcPts val="0"/>
              </a:spcBef>
              <a:spcAft>
                <a:spcPts val="0"/>
              </a:spcAft>
              <a:buClr>
                <a:srgbClr val="EFD67E"/>
              </a:buClr>
              <a:buSzPts val="3300"/>
              <a:buNone/>
              <a:defRPr sz="3300">
                <a:solidFill>
                  <a:srgbClr val="EFD67E"/>
                </a:solidFill>
              </a:defRPr>
            </a:lvl8pPr>
            <a:lvl9pPr lvl="8">
              <a:spcBef>
                <a:spcPts val="0"/>
              </a:spcBef>
              <a:spcAft>
                <a:spcPts val="0"/>
              </a:spcAft>
              <a:buClr>
                <a:srgbClr val="EFD67E"/>
              </a:buClr>
              <a:buSzPts val="3300"/>
              <a:buNone/>
              <a:defRPr sz="3300">
                <a:solidFill>
                  <a:srgbClr val="EFD67E"/>
                </a:solidFill>
              </a:defRPr>
            </a:lvl9pPr>
          </a:lstStyle>
          <a:p/>
        </p:txBody>
      </p:sp>
      <p:sp>
        <p:nvSpPr>
          <p:cNvPr id="55" name="Google Shape;55;p11"/>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56" name="Google Shape;56;p11"/>
          <p:cNvSpPr/>
          <p:nvPr/>
        </p:nvSpPr>
        <p:spPr>
          <a:xfrm rot="-5400000">
            <a:off x="-164762" y="3653725"/>
            <a:ext cx="1874100" cy="92400"/>
          </a:xfrm>
          <a:prstGeom prst="rect">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p:nvPr/>
        </p:nvSpPr>
        <p:spPr>
          <a:xfrm rot="-5400000">
            <a:off x="3988138" y="3653725"/>
            <a:ext cx="1874100" cy="92400"/>
          </a:xfrm>
          <a:prstGeom prst="rect">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1"/>
          <p:cNvSpPr txBox="1"/>
          <p:nvPr>
            <p:ph idx="1" type="subTitle"/>
          </p:nvPr>
        </p:nvSpPr>
        <p:spPr>
          <a:xfrm>
            <a:off x="1105337" y="2225996"/>
            <a:ext cx="3399300" cy="10938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700">
                <a:solidFill>
                  <a:srgbClr val="252525"/>
                </a:solidFill>
                <a:latin typeface="Montserrat"/>
                <a:ea typeface="Montserrat"/>
                <a:cs typeface="Montserrat"/>
                <a:sym typeface="Montserrat"/>
              </a:defRPr>
            </a:lvl1pPr>
            <a:lvl2pPr lvl="1" rtl="0" algn="r">
              <a:spcBef>
                <a:spcPts val="0"/>
              </a:spcBef>
              <a:spcAft>
                <a:spcPts val="0"/>
              </a:spcAft>
              <a:buNone/>
              <a:defRPr sz="1700">
                <a:solidFill>
                  <a:srgbClr val="252525"/>
                </a:solidFill>
                <a:latin typeface="Montserrat SemiBold"/>
                <a:ea typeface="Montserrat SemiBold"/>
                <a:cs typeface="Montserrat SemiBold"/>
                <a:sym typeface="Montserrat SemiBold"/>
              </a:defRPr>
            </a:lvl2pPr>
            <a:lvl3pPr lvl="2" rtl="0" algn="r">
              <a:spcBef>
                <a:spcPts val="0"/>
              </a:spcBef>
              <a:spcAft>
                <a:spcPts val="0"/>
              </a:spcAft>
              <a:buNone/>
              <a:defRPr sz="1700">
                <a:solidFill>
                  <a:srgbClr val="252525"/>
                </a:solidFill>
                <a:latin typeface="Montserrat SemiBold"/>
                <a:ea typeface="Montserrat SemiBold"/>
                <a:cs typeface="Montserrat SemiBold"/>
                <a:sym typeface="Montserrat SemiBold"/>
              </a:defRPr>
            </a:lvl3pPr>
            <a:lvl4pPr lvl="3" rtl="0" algn="r">
              <a:spcBef>
                <a:spcPts val="0"/>
              </a:spcBef>
              <a:spcAft>
                <a:spcPts val="0"/>
              </a:spcAft>
              <a:buNone/>
              <a:defRPr sz="1700">
                <a:solidFill>
                  <a:srgbClr val="252525"/>
                </a:solidFill>
                <a:latin typeface="Montserrat SemiBold"/>
                <a:ea typeface="Montserrat SemiBold"/>
                <a:cs typeface="Montserrat SemiBold"/>
                <a:sym typeface="Montserrat SemiBold"/>
              </a:defRPr>
            </a:lvl4pPr>
            <a:lvl5pPr lvl="4" rtl="0" algn="r">
              <a:spcBef>
                <a:spcPts val="0"/>
              </a:spcBef>
              <a:spcAft>
                <a:spcPts val="0"/>
              </a:spcAft>
              <a:buNone/>
              <a:defRPr sz="1700">
                <a:solidFill>
                  <a:srgbClr val="252525"/>
                </a:solidFill>
                <a:latin typeface="Montserrat SemiBold"/>
                <a:ea typeface="Montserrat SemiBold"/>
                <a:cs typeface="Montserrat SemiBold"/>
                <a:sym typeface="Montserrat SemiBold"/>
              </a:defRPr>
            </a:lvl5pPr>
            <a:lvl6pPr lvl="5" rtl="0" algn="r">
              <a:spcBef>
                <a:spcPts val="0"/>
              </a:spcBef>
              <a:spcAft>
                <a:spcPts val="0"/>
              </a:spcAft>
              <a:buNone/>
              <a:defRPr sz="1700">
                <a:solidFill>
                  <a:srgbClr val="252525"/>
                </a:solidFill>
                <a:latin typeface="Montserrat SemiBold"/>
                <a:ea typeface="Montserrat SemiBold"/>
                <a:cs typeface="Montserrat SemiBold"/>
                <a:sym typeface="Montserrat SemiBold"/>
              </a:defRPr>
            </a:lvl6pPr>
            <a:lvl7pPr lvl="6" rtl="0" algn="r">
              <a:spcBef>
                <a:spcPts val="0"/>
              </a:spcBef>
              <a:spcAft>
                <a:spcPts val="0"/>
              </a:spcAft>
              <a:buNone/>
              <a:defRPr sz="1700">
                <a:solidFill>
                  <a:srgbClr val="252525"/>
                </a:solidFill>
                <a:latin typeface="Montserrat SemiBold"/>
                <a:ea typeface="Montserrat SemiBold"/>
                <a:cs typeface="Montserrat SemiBold"/>
                <a:sym typeface="Montserrat SemiBold"/>
              </a:defRPr>
            </a:lvl7pPr>
            <a:lvl8pPr lvl="7" rtl="0" algn="r">
              <a:spcBef>
                <a:spcPts val="0"/>
              </a:spcBef>
              <a:spcAft>
                <a:spcPts val="0"/>
              </a:spcAft>
              <a:buNone/>
              <a:defRPr sz="1700">
                <a:solidFill>
                  <a:srgbClr val="252525"/>
                </a:solidFill>
                <a:latin typeface="Montserrat SemiBold"/>
                <a:ea typeface="Montserrat SemiBold"/>
                <a:cs typeface="Montserrat SemiBold"/>
                <a:sym typeface="Montserrat SemiBold"/>
              </a:defRPr>
            </a:lvl8pPr>
            <a:lvl9pPr lvl="8" rtl="0" algn="r">
              <a:spcBef>
                <a:spcPts val="0"/>
              </a:spcBef>
              <a:spcAft>
                <a:spcPts val="0"/>
              </a:spcAft>
              <a:buNone/>
              <a:defRPr sz="1700">
                <a:solidFill>
                  <a:srgbClr val="252525"/>
                </a:solidFill>
                <a:latin typeface="Montserrat SemiBold"/>
                <a:ea typeface="Montserrat SemiBold"/>
                <a:cs typeface="Montserrat SemiBold"/>
                <a:sym typeface="Montserrat SemiBold"/>
              </a:defRPr>
            </a:lvl9pPr>
          </a:lstStyle>
          <a:p/>
        </p:txBody>
      </p:sp>
      <p:sp>
        <p:nvSpPr>
          <p:cNvPr id="59" name="Google Shape;59;p11"/>
          <p:cNvSpPr txBox="1"/>
          <p:nvPr>
            <p:ph idx="2" type="subTitle"/>
          </p:nvPr>
        </p:nvSpPr>
        <p:spPr>
          <a:xfrm>
            <a:off x="1105325" y="3315875"/>
            <a:ext cx="3399300" cy="10665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atin typeface="Spectral Light"/>
                <a:ea typeface="Spectral Light"/>
                <a:cs typeface="Spectral Light"/>
                <a:sym typeface="Spectral Light"/>
              </a:defRPr>
            </a:lvl1pPr>
            <a:lvl2pPr lvl="1" rtl="0">
              <a:spcBef>
                <a:spcPts val="0"/>
              </a:spcBef>
              <a:spcAft>
                <a:spcPts val="0"/>
              </a:spcAft>
              <a:buNone/>
              <a:defRPr>
                <a:solidFill>
                  <a:srgbClr val="252525"/>
                </a:solidFill>
                <a:latin typeface="Spectral Light"/>
                <a:ea typeface="Spectral Light"/>
                <a:cs typeface="Spectral Light"/>
                <a:sym typeface="Spectral Light"/>
              </a:defRPr>
            </a:lvl2pPr>
            <a:lvl3pPr lvl="2" rtl="0">
              <a:spcBef>
                <a:spcPts val="0"/>
              </a:spcBef>
              <a:spcAft>
                <a:spcPts val="0"/>
              </a:spcAft>
              <a:buNone/>
              <a:defRPr>
                <a:solidFill>
                  <a:srgbClr val="252525"/>
                </a:solidFill>
                <a:latin typeface="Spectral Light"/>
                <a:ea typeface="Spectral Light"/>
                <a:cs typeface="Spectral Light"/>
                <a:sym typeface="Spectral Light"/>
              </a:defRPr>
            </a:lvl3pPr>
            <a:lvl4pPr lvl="3" rtl="0">
              <a:spcBef>
                <a:spcPts val="0"/>
              </a:spcBef>
              <a:spcAft>
                <a:spcPts val="0"/>
              </a:spcAft>
              <a:buNone/>
              <a:defRPr>
                <a:solidFill>
                  <a:srgbClr val="252525"/>
                </a:solidFill>
                <a:latin typeface="Spectral Light"/>
                <a:ea typeface="Spectral Light"/>
                <a:cs typeface="Spectral Light"/>
                <a:sym typeface="Spectral Light"/>
              </a:defRPr>
            </a:lvl4pPr>
            <a:lvl5pPr lvl="4" rtl="0">
              <a:spcBef>
                <a:spcPts val="0"/>
              </a:spcBef>
              <a:spcAft>
                <a:spcPts val="0"/>
              </a:spcAft>
              <a:buNone/>
              <a:defRPr>
                <a:solidFill>
                  <a:srgbClr val="252525"/>
                </a:solidFill>
                <a:latin typeface="Spectral Light"/>
                <a:ea typeface="Spectral Light"/>
                <a:cs typeface="Spectral Light"/>
                <a:sym typeface="Spectral Light"/>
              </a:defRPr>
            </a:lvl5pPr>
            <a:lvl6pPr lvl="5" rtl="0">
              <a:spcBef>
                <a:spcPts val="0"/>
              </a:spcBef>
              <a:spcAft>
                <a:spcPts val="0"/>
              </a:spcAft>
              <a:buNone/>
              <a:defRPr>
                <a:solidFill>
                  <a:srgbClr val="252525"/>
                </a:solidFill>
                <a:latin typeface="Spectral Light"/>
                <a:ea typeface="Spectral Light"/>
                <a:cs typeface="Spectral Light"/>
                <a:sym typeface="Spectral Light"/>
              </a:defRPr>
            </a:lvl6pPr>
            <a:lvl7pPr lvl="6" rtl="0">
              <a:spcBef>
                <a:spcPts val="0"/>
              </a:spcBef>
              <a:spcAft>
                <a:spcPts val="0"/>
              </a:spcAft>
              <a:buNone/>
              <a:defRPr>
                <a:solidFill>
                  <a:srgbClr val="252525"/>
                </a:solidFill>
                <a:latin typeface="Spectral Light"/>
                <a:ea typeface="Spectral Light"/>
                <a:cs typeface="Spectral Light"/>
                <a:sym typeface="Spectral Light"/>
              </a:defRPr>
            </a:lvl7pPr>
            <a:lvl8pPr lvl="7" rtl="0">
              <a:spcBef>
                <a:spcPts val="0"/>
              </a:spcBef>
              <a:spcAft>
                <a:spcPts val="0"/>
              </a:spcAft>
              <a:buNone/>
              <a:defRPr>
                <a:solidFill>
                  <a:srgbClr val="252525"/>
                </a:solidFill>
                <a:latin typeface="Spectral Light"/>
                <a:ea typeface="Spectral Light"/>
                <a:cs typeface="Spectral Light"/>
                <a:sym typeface="Spectral Light"/>
              </a:defRPr>
            </a:lvl8pPr>
            <a:lvl9pPr lvl="8" rtl="0">
              <a:spcBef>
                <a:spcPts val="0"/>
              </a:spcBef>
              <a:spcAft>
                <a:spcPts val="0"/>
              </a:spcAft>
              <a:buNone/>
              <a:defRPr>
                <a:solidFill>
                  <a:srgbClr val="252525"/>
                </a:solidFill>
                <a:latin typeface="Spectral Light"/>
                <a:ea typeface="Spectral Light"/>
                <a:cs typeface="Spectral Light"/>
                <a:sym typeface="Spectral Light"/>
              </a:defRPr>
            </a:lvl9pPr>
          </a:lstStyle>
          <a:p/>
        </p:txBody>
      </p:sp>
      <p:sp>
        <p:nvSpPr>
          <p:cNvPr id="60" name="Google Shape;60;p11"/>
          <p:cNvSpPr txBox="1"/>
          <p:nvPr>
            <p:ph idx="3" type="subTitle"/>
          </p:nvPr>
        </p:nvSpPr>
        <p:spPr>
          <a:xfrm>
            <a:off x="5247791" y="2225996"/>
            <a:ext cx="3399300" cy="10938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700">
                <a:solidFill>
                  <a:srgbClr val="252525"/>
                </a:solidFill>
                <a:latin typeface="Montserrat"/>
                <a:ea typeface="Montserrat"/>
                <a:cs typeface="Montserrat"/>
                <a:sym typeface="Montserrat"/>
              </a:defRPr>
            </a:lvl1pPr>
            <a:lvl2pPr lvl="1" rtl="0" algn="r">
              <a:spcBef>
                <a:spcPts val="0"/>
              </a:spcBef>
              <a:spcAft>
                <a:spcPts val="0"/>
              </a:spcAft>
              <a:buNone/>
              <a:defRPr sz="1700">
                <a:solidFill>
                  <a:srgbClr val="252525"/>
                </a:solidFill>
                <a:latin typeface="Montserrat SemiBold"/>
                <a:ea typeface="Montserrat SemiBold"/>
                <a:cs typeface="Montserrat SemiBold"/>
                <a:sym typeface="Montserrat SemiBold"/>
              </a:defRPr>
            </a:lvl2pPr>
            <a:lvl3pPr lvl="2" rtl="0" algn="r">
              <a:spcBef>
                <a:spcPts val="0"/>
              </a:spcBef>
              <a:spcAft>
                <a:spcPts val="0"/>
              </a:spcAft>
              <a:buNone/>
              <a:defRPr sz="1700">
                <a:solidFill>
                  <a:srgbClr val="252525"/>
                </a:solidFill>
                <a:latin typeface="Montserrat SemiBold"/>
                <a:ea typeface="Montserrat SemiBold"/>
                <a:cs typeface="Montserrat SemiBold"/>
                <a:sym typeface="Montserrat SemiBold"/>
              </a:defRPr>
            </a:lvl3pPr>
            <a:lvl4pPr lvl="3" rtl="0" algn="r">
              <a:spcBef>
                <a:spcPts val="0"/>
              </a:spcBef>
              <a:spcAft>
                <a:spcPts val="0"/>
              </a:spcAft>
              <a:buNone/>
              <a:defRPr sz="1700">
                <a:solidFill>
                  <a:srgbClr val="252525"/>
                </a:solidFill>
                <a:latin typeface="Montserrat SemiBold"/>
                <a:ea typeface="Montserrat SemiBold"/>
                <a:cs typeface="Montserrat SemiBold"/>
                <a:sym typeface="Montserrat SemiBold"/>
              </a:defRPr>
            </a:lvl4pPr>
            <a:lvl5pPr lvl="4" rtl="0" algn="r">
              <a:spcBef>
                <a:spcPts val="0"/>
              </a:spcBef>
              <a:spcAft>
                <a:spcPts val="0"/>
              </a:spcAft>
              <a:buNone/>
              <a:defRPr sz="1700">
                <a:solidFill>
                  <a:srgbClr val="252525"/>
                </a:solidFill>
                <a:latin typeface="Montserrat SemiBold"/>
                <a:ea typeface="Montserrat SemiBold"/>
                <a:cs typeface="Montserrat SemiBold"/>
                <a:sym typeface="Montserrat SemiBold"/>
              </a:defRPr>
            </a:lvl5pPr>
            <a:lvl6pPr lvl="5" rtl="0" algn="r">
              <a:spcBef>
                <a:spcPts val="0"/>
              </a:spcBef>
              <a:spcAft>
                <a:spcPts val="0"/>
              </a:spcAft>
              <a:buNone/>
              <a:defRPr sz="1700">
                <a:solidFill>
                  <a:srgbClr val="252525"/>
                </a:solidFill>
                <a:latin typeface="Montserrat SemiBold"/>
                <a:ea typeface="Montserrat SemiBold"/>
                <a:cs typeface="Montserrat SemiBold"/>
                <a:sym typeface="Montserrat SemiBold"/>
              </a:defRPr>
            </a:lvl6pPr>
            <a:lvl7pPr lvl="6" rtl="0" algn="r">
              <a:spcBef>
                <a:spcPts val="0"/>
              </a:spcBef>
              <a:spcAft>
                <a:spcPts val="0"/>
              </a:spcAft>
              <a:buNone/>
              <a:defRPr sz="1700">
                <a:solidFill>
                  <a:srgbClr val="252525"/>
                </a:solidFill>
                <a:latin typeface="Montserrat SemiBold"/>
                <a:ea typeface="Montserrat SemiBold"/>
                <a:cs typeface="Montserrat SemiBold"/>
                <a:sym typeface="Montserrat SemiBold"/>
              </a:defRPr>
            </a:lvl7pPr>
            <a:lvl8pPr lvl="7" rtl="0" algn="r">
              <a:spcBef>
                <a:spcPts val="0"/>
              </a:spcBef>
              <a:spcAft>
                <a:spcPts val="0"/>
              </a:spcAft>
              <a:buNone/>
              <a:defRPr sz="1700">
                <a:solidFill>
                  <a:srgbClr val="252525"/>
                </a:solidFill>
                <a:latin typeface="Montserrat SemiBold"/>
                <a:ea typeface="Montserrat SemiBold"/>
                <a:cs typeface="Montserrat SemiBold"/>
                <a:sym typeface="Montserrat SemiBold"/>
              </a:defRPr>
            </a:lvl8pPr>
            <a:lvl9pPr lvl="8" rtl="0" algn="r">
              <a:spcBef>
                <a:spcPts val="0"/>
              </a:spcBef>
              <a:spcAft>
                <a:spcPts val="0"/>
              </a:spcAft>
              <a:buNone/>
              <a:defRPr sz="1700">
                <a:solidFill>
                  <a:srgbClr val="252525"/>
                </a:solidFill>
                <a:latin typeface="Montserrat SemiBold"/>
                <a:ea typeface="Montserrat SemiBold"/>
                <a:cs typeface="Montserrat SemiBold"/>
                <a:sym typeface="Montserrat SemiBold"/>
              </a:defRPr>
            </a:lvl9pPr>
          </a:lstStyle>
          <a:p/>
        </p:txBody>
      </p:sp>
      <p:sp>
        <p:nvSpPr>
          <p:cNvPr id="61" name="Google Shape;61;p11"/>
          <p:cNvSpPr txBox="1"/>
          <p:nvPr>
            <p:ph idx="4" type="subTitle"/>
          </p:nvPr>
        </p:nvSpPr>
        <p:spPr>
          <a:xfrm>
            <a:off x="5247800" y="3315875"/>
            <a:ext cx="3399300" cy="10665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atin typeface="Spectral Light"/>
                <a:ea typeface="Spectral Light"/>
                <a:cs typeface="Spectral Light"/>
                <a:sym typeface="Spectral Light"/>
              </a:defRPr>
            </a:lvl1pPr>
            <a:lvl2pPr lvl="1" rtl="0">
              <a:spcBef>
                <a:spcPts val="0"/>
              </a:spcBef>
              <a:spcAft>
                <a:spcPts val="0"/>
              </a:spcAft>
              <a:buNone/>
              <a:defRPr>
                <a:solidFill>
                  <a:srgbClr val="252525"/>
                </a:solidFill>
                <a:latin typeface="Spectral Light"/>
                <a:ea typeface="Spectral Light"/>
                <a:cs typeface="Spectral Light"/>
                <a:sym typeface="Spectral Light"/>
              </a:defRPr>
            </a:lvl2pPr>
            <a:lvl3pPr lvl="2" rtl="0">
              <a:spcBef>
                <a:spcPts val="0"/>
              </a:spcBef>
              <a:spcAft>
                <a:spcPts val="0"/>
              </a:spcAft>
              <a:buNone/>
              <a:defRPr>
                <a:solidFill>
                  <a:srgbClr val="252525"/>
                </a:solidFill>
                <a:latin typeface="Spectral Light"/>
                <a:ea typeface="Spectral Light"/>
                <a:cs typeface="Spectral Light"/>
                <a:sym typeface="Spectral Light"/>
              </a:defRPr>
            </a:lvl3pPr>
            <a:lvl4pPr lvl="3" rtl="0">
              <a:spcBef>
                <a:spcPts val="0"/>
              </a:spcBef>
              <a:spcAft>
                <a:spcPts val="0"/>
              </a:spcAft>
              <a:buNone/>
              <a:defRPr>
                <a:solidFill>
                  <a:srgbClr val="252525"/>
                </a:solidFill>
                <a:latin typeface="Spectral Light"/>
                <a:ea typeface="Spectral Light"/>
                <a:cs typeface="Spectral Light"/>
                <a:sym typeface="Spectral Light"/>
              </a:defRPr>
            </a:lvl4pPr>
            <a:lvl5pPr lvl="4" rtl="0">
              <a:spcBef>
                <a:spcPts val="0"/>
              </a:spcBef>
              <a:spcAft>
                <a:spcPts val="0"/>
              </a:spcAft>
              <a:buNone/>
              <a:defRPr>
                <a:solidFill>
                  <a:srgbClr val="252525"/>
                </a:solidFill>
                <a:latin typeface="Spectral Light"/>
                <a:ea typeface="Spectral Light"/>
                <a:cs typeface="Spectral Light"/>
                <a:sym typeface="Spectral Light"/>
              </a:defRPr>
            </a:lvl5pPr>
            <a:lvl6pPr lvl="5" rtl="0">
              <a:spcBef>
                <a:spcPts val="0"/>
              </a:spcBef>
              <a:spcAft>
                <a:spcPts val="0"/>
              </a:spcAft>
              <a:buNone/>
              <a:defRPr>
                <a:solidFill>
                  <a:srgbClr val="252525"/>
                </a:solidFill>
                <a:latin typeface="Spectral Light"/>
                <a:ea typeface="Spectral Light"/>
                <a:cs typeface="Spectral Light"/>
                <a:sym typeface="Spectral Light"/>
              </a:defRPr>
            </a:lvl6pPr>
            <a:lvl7pPr lvl="6" rtl="0">
              <a:spcBef>
                <a:spcPts val="0"/>
              </a:spcBef>
              <a:spcAft>
                <a:spcPts val="0"/>
              </a:spcAft>
              <a:buNone/>
              <a:defRPr>
                <a:solidFill>
                  <a:srgbClr val="252525"/>
                </a:solidFill>
                <a:latin typeface="Spectral Light"/>
                <a:ea typeface="Spectral Light"/>
                <a:cs typeface="Spectral Light"/>
                <a:sym typeface="Spectral Light"/>
              </a:defRPr>
            </a:lvl7pPr>
            <a:lvl8pPr lvl="7" rtl="0">
              <a:spcBef>
                <a:spcPts val="0"/>
              </a:spcBef>
              <a:spcAft>
                <a:spcPts val="0"/>
              </a:spcAft>
              <a:buNone/>
              <a:defRPr>
                <a:solidFill>
                  <a:srgbClr val="252525"/>
                </a:solidFill>
                <a:latin typeface="Spectral Light"/>
                <a:ea typeface="Spectral Light"/>
                <a:cs typeface="Spectral Light"/>
                <a:sym typeface="Spectral Light"/>
              </a:defRPr>
            </a:lvl8pPr>
            <a:lvl9pPr lvl="8" rtl="0">
              <a:spcBef>
                <a:spcPts val="0"/>
              </a:spcBef>
              <a:spcAft>
                <a:spcPts val="0"/>
              </a:spcAft>
              <a:buNone/>
              <a:defRPr>
                <a:solidFill>
                  <a:srgbClr val="252525"/>
                </a:solidFill>
                <a:latin typeface="Spectral Light"/>
                <a:ea typeface="Spectral Light"/>
                <a:cs typeface="Spectral Light"/>
                <a:sym typeface="Spectral Ligh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6 columns slide 1">
  <p:cSld name="TITLE_AND_TWO_COLUMNS_2">
    <p:spTree>
      <p:nvGrpSpPr>
        <p:cNvPr id="62" name="Shape 62"/>
        <p:cNvGrpSpPr/>
        <p:nvPr/>
      </p:nvGrpSpPr>
      <p:grpSpPr>
        <a:xfrm>
          <a:off x="0" y="0"/>
          <a:ext cx="0" cy="0"/>
          <a:chOff x="0" y="0"/>
          <a:chExt cx="0" cy="0"/>
        </a:xfrm>
      </p:grpSpPr>
      <p:sp>
        <p:nvSpPr>
          <p:cNvPr id="63" name="Google Shape;63;p12"/>
          <p:cNvSpPr txBox="1"/>
          <p:nvPr>
            <p:ph type="title"/>
          </p:nvPr>
        </p:nvSpPr>
        <p:spPr>
          <a:xfrm>
            <a:off x="726100" y="-773300"/>
            <a:ext cx="5135100" cy="2170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202020"/>
              </a:buClr>
              <a:buSzPts val="2400"/>
              <a:buNone/>
              <a:defRPr sz="2400">
                <a:solidFill>
                  <a:srgbClr val="202020"/>
                </a:solidFill>
              </a:defRPr>
            </a:lvl1pPr>
            <a:lvl2pPr lvl="1" rtl="0">
              <a:spcBef>
                <a:spcPts val="0"/>
              </a:spcBef>
              <a:spcAft>
                <a:spcPts val="0"/>
              </a:spcAft>
              <a:buClr>
                <a:srgbClr val="EFD67E"/>
              </a:buClr>
              <a:buSzPts val="3300"/>
              <a:buNone/>
              <a:defRPr sz="3300">
                <a:solidFill>
                  <a:srgbClr val="EFD67E"/>
                </a:solidFill>
              </a:defRPr>
            </a:lvl2pPr>
            <a:lvl3pPr lvl="2" rtl="0">
              <a:spcBef>
                <a:spcPts val="0"/>
              </a:spcBef>
              <a:spcAft>
                <a:spcPts val="0"/>
              </a:spcAft>
              <a:buClr>
                <a:srgbClr val="EFD67E"/>
              </a:buClr>
              <a:buSzPts val="3300"/>
              <a:buNone/>
              <a:defRPr sz="3300">
                <a:solidFill>
                  <a:srgbClr val="EFD67E"/>
                </a:solidFill>
              </a:defRPr>
            </a:lvl3pPr>
            <a:lvl4pPr lvl="3" rtl="0">
              <a:spcBef>
                <a:spcPts val="0"/>
              </a:spcBef>
              <a:spcAft>
                <a:spcPts val="0"/>
              </a:spcAft>
              <a:buClr>
                <a:srgbClr val="EFD67E"/>
              </a:buClr>
              <a:buSzPts val="3300"/>
              <a:buNone/>
              <a:defRPr sz="3300">
                <a:solidFill>
                  <a:srgbClr val="EFD67E"/>
                </a:solidFill>
              </a:defRPr>
            </a:lvl4pPr>
            <a:lvl5pPr lvl="4" rtl="0">
              <a:spcBef>
                <a:spcPts val="0"/>
              </a:spcBef>
              <a:spcAft>
                <a:spcPts val="0"/>
              </a:spcAft>
              <a:buClr>
                <a:srgbClr val="EFD67E"/>
              </a:buClr>
              <a:buSzPts val="3300"/>
              <a:buNone/>
              <a:defRPr sz="3300">
                <a:solidFill>
                  <a:srgbClr val="EFD67E"/>
                </a:solidFill>
              </a:defRPr>
            </a:lvl5pPr>
            <a:lvl6pPr lvl="5" rtl="0">
              <a:spcBef>
                <a:spcPts val="0"/>
              </a:spcBef>
              <a:spcAft>
                <a:spcPts val="0"/>
              </a:spcAft>
              <a:buClr>
                <a:srgbClr val="EFD67E"/>
              </a:buClr>
              <a:buSzPts val="3300"/>
              <a:buNone/>
              <a:defRPr sz="3300">
                <a:solidFill>
                  <a:srgbClr val="EFD67E"/>
                </a:solidFill>
              </a:defRPr>
            </a:lvl6pPr>
            <a:lvl7pPr lvl="6" rtl="0">
              <a:spcBef>
                <a:spcPts val="0"/>
              </a:spcBef>
              <a:spcAft>
                <a:spcPts val="0"/>
              </a:spcAft>
              <a:buClr>
                <a:srgbClr val="EFD67E"/>
              </a:buClr>
              <a:buSzPts val="3300"/>
              <a:buNone/>
              <a:defRPr sz="3300">
                <a:solidFill>
                  <a:srgbClr val="EFD67E"/>
                </a:solidFill>
              </a:defRPr>
            </a:lvl7pPr>
            <a:lvl8pPr lvl="7" rtl="0">
              <a:spcBef>
                <a:spcPts val="0"/>
              </a:spcBef>
              <a:spcAft>
                <a:spcPts val="0"/>
              </a:spcAft>
              <a:buClr>
                <a:srgbClr val="EFD67E"/>
              </a:buClr>
              <a:buSzPts val="3300"/>
              <a:buNone/>
              <a:defRPr sz="3300">
                <a:solidFill>
                  <a:srgbClr val="EFD67E"/>
                </a:solidFill>
              </a:defRPr>
            </a:lvl8pPr>
            <a:lvl9pPr lvl="8" rtl="0">
              <a:spcBef>
                <a:spcPts val="0"/>
              </a:spcBef>
              <a:spcAft>
                <a:spcPts val="0"/>
              </a:spcAft>
              <a:buClr>
                <a:srgbClr val="EFD67E"/>
              </a:buClr>
              <a:buSzPts val="3300"/>
              <a:buNone/>
              <a:defRPr sz="3300">
                <a:solidFill>
                  <a:srgbClr val="EFD67E"/>
                </a:solidFill>
              </a:defRPr>
            </a:lvl9pPr>
          </a:lstStyle>
          <a:p/>
        </p:txBody>
      </p:sp>
      <p:sp>
        <p:nvSpPr>
          <p:cNvPr id="64" name="Google Shape;64;p12"/>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65" name="Google Shape;65;p12"/>
          <p:cNvSpPr/>
          <p:nvPr/>
        </p:nvSpPr>
        <p:spPr>
          <a:xfrm rot="-5400000">
            <a:off x="1681125" y="3021925"/>
            <a:ext cx="2965200" cy="92400"/>
          </a:xfrm>
          <a:prstGeom prst="rect">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2"/>
          <p:cNvSpPr/>
          <p:nvPr/>
        </p:nvSpPr>
        <p:spPr>
          <a:xfrm rot="-5400000">
            <a:off x="4301550" y="3021925"/>
            <a:ext cx="2965200" cy="92400"/>
          </a:xfrm>
          <a:prstGeom prst="rect">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2"/>
          <p:cNvSpPr/>
          <p:nvPr/>
        </p:nvSpPr>
        <p:spPr>
          <a:xfrm rot="-5400000">
            <a:off x="6921975" y="3021925"/>
            <a:ext cx="2965200" cy="92400"/>
          </a:xfrm>
          <a:prstGeom prst="rect">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2"/>
          <p:cNvSpPr txBox="1"/>
          <p:nvPr>
            <p:ph idx="1" type="subTitle"/>
          </p:nvPr>
        </p:nvSpPr>
        <p:spPr>
          <a:xfrm>
            <a:off x="700650" y="1585523"/>
            <a:ext cx="2278500" cy="7365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b="1">
                <a:solidFill>
                  <a:srgbClr val="252525"/>
                </a:solidFill>
                <a:latin typeface="Montserrat"/>
                <a:ea typeface="Montserrat"/>
                <a:cs typeface="Montserrat"/>
                <a:sym typeface="Montserrat"/>
              </a:defRPr>
            </a:lvl1pPr>
            <a:lvl2pPr lvl="1" rtl="0" algn="r">
              <a:spcBef>
                <a:spcPts val="0"/>
              </a:spcBef>
              <a:spcAft>
                <a:spcPts val="0"/>
              </a:spcAft>
              <a:buNone/>
              <a:defRPr>
                <a:solidFill>
                  <a:srgbClr val="252525"/>
                </a:solidFill>
                <a:latin typeface="Montserrat SemiBold"/>
                <a:ea typeface="Montserrat SemiBold"/>
                <a:cs typeface="Montserrat SemiBold"/>
                <a:sym typeface="Montserrat SemiBold"/>
              </a:defRPr>
            </a:lvl2pPr>
            <a:lvl3pPr lvl="2" rtl="0" algn="r">
              <a:spcBef>
                <a:spcPts val="0"/>
              </a:spcBef>
              <a:spcAft>
                <a:spcPts val="0"/>
              </a:spcAft>
              <a:buNone/>
              <a:defRPr>
                <a:solidFill>
                  <a:srgbClr val="252525"/>
                </a:solidFill>
                <a:latin typeface="Montserrat SemiBold"/>
                <a:ea typeface="Montserrat SemiBold"/>
                <a:cs typeface="Montserrat SemiBold"/>
                <a:sym typeface="Montserrat SemiBold"/>
              </a:defRPr>
            </a:lvl3pPr>
            <a:lvl4pPr lvl="3" rtl="0" algn="r">
              <a:spcBef>
                <a:spcPts val="0"/>
              </a:spcBef>
              <a:spcAft>
                <a:spcPts val="0"/>
              </a:spcAft>
              <a:buNone/>
              <a:defRPr>
                <a:solidFill>
                  <a:srgbClr val="252525"/>
                </a:solidFill>
                <a:latin typeface="Montserrat SemiBold"/>
                <a:ea typeface="Montserrat SemiBold"/>
                <a:cs typeface="Montserrat SemiBold"/>
                <a:sym typeface="Montserrat SemiBold"/>
              </a:defRPr>
            </a:lvl4pPr>
            <a:lvl5pPr lvl="4" rtl="0" algn="r">
              <a:spcBef>
                <a:spcPts val="0"/>
              </a:spcBef>
              <a:spcAft>
                <a:spcPts val="0"/>
              </a:spcAft>
              <a:buNone/>
              <a:defRPr>
                <a:solidFill>
                  <a:srgbClr val="252525"/>
                </a:solidFill>
                <a:latin typeface="Montserrat SemiBold"/>
                <a:ea typeface="Montserrat SemiBold"/>
                <a:cs typeface="Montserrat SemiBold"/>
                <a:sym typeface="Montserrat SemiBold"/>
              </a:defRPr>
            </a:lvl5pPr>
            <a:lvl6pPr lvl="5" rtl="0" algn="r">
              <a:spcBef>
                <a:spcPts val="0"/>
              </a:spcBef>
              <a:spcAft>
                <a:spcPts val="0"/>
              </a:spcAft>
              <a:buNone/>
              <a:defRPr>
                <a:solidFill>
                  <a:srgbClr val="252525"/>
                </a:solidFill>
                <a:latin typeface="Montserrat SemiBold"/>
                <a:ea typeface="Montserrat SemiBold"/>
                <a:cs typeface="Montserrat SemiBold"/>
                <a:sym typeface="Montserrat SemiBold"/>
              </a:defRPr>
            </a:lvl6pPr>
            <a:lvl7pPr lvl="6" rtl="0" algn="r">
              <a:spcBef>
                <a:spcPts val="0"/>
              </a:spcBef>
              <a:spcAft>
                <a:spcPts val="0"/>
              </a:spcAft>
              <a:buNone/>
              <a:defRPr>
                <a:solidFill>
                  <a:srgbClr val="252525"/>
                </a:solidFill>
                <a:latin typeface="Montserrat SemiBold"/>
                <a:ea typeface="Montserrat SemiBold"/>
                <a:cs typeface="Montserrat SemiBold"/>
                <a:sym typeface="Montserrat SemiBold"/>
              </a:defRPr>
            </a:lvl7pPr>
            <a:lvl8pPr lvl="7" rtl="0" algn="r">
              <a:spcBef>
                <a:spcPts val="0"/>
              </a:spcBef>
              <a:spcAft>
                <a:spcPts val="0"/>
              </a:spcAft>
              <a:buNone/>
              <a:defRPr>
                <a:solidFill>
                  <a:srgbClr val="252525"/>
                </a:solidFill>
                <a:latin typeface="Montserrat SemiBold"/>
                <a:ea typeface="Montserrat SemiBold"/>
                <a:cs typeface="Montserrat SemiBold"/>
                <a:sym typeface="Montserrat SemiBold"/>
              </a:defRPr>
            </a:lvl8pPr>
            <a:lvl9pPr lvl="8" rtl="0" algn="r">
              <a:spcBef>
                <a:spcPts val="0"/>
              </a:spcBef>
              <a:spcAft>
                <a:spcPts val="0"/>
              </a:spcAft>
              <a:buNone/>
              <a:defRPr>
                <a:solidFill>
                  <a:srgbClr val="252525"/>
                </a:solidFill>
                <a:latin typeface="Montserrat SemiBold"/>
                <a:ea typeface="Montserrat SemiBold"/>
                <a:cs typeface="Montserrat SemiBold"/>
                <a:sym typeface="Montserrat SemiBold"/>
              </a:defRPr>
            </a:lvl9pPr>
          </a:lstStyle>
          <a:p/>
        </p:txBody>
      </p:sp>
      <p:sp>
        <p:nvSpPr>
          <p:cNvPr id="69" name="Google Shape;69;p12"/>
          <p:cNvSpPr txBox="1"/>
          <p:nvPr>
            <p:ph idx="2" type="subTitle"/>
          </p:nvPr>
        </p:nvSpPr>
        <p:spPr>
          <a:xfrm>
            <a:off x="700650" y="2318124"/>
            <a:ext cx="2278500" cy="7365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200">
                <a:latin typeface="Spectral Light"/>
                <a:ea typeface="Spectral Light"/>
                <a:cs typeface="Spectral Light"/>
                <a:sym typeface="Spectral Light"/>
              </a:defRPr>
            </a:lvl1pPr>
            <a:lvl2pPr lvl="1" rtl="0" algn="r">
              <a:spcBef>
                <a:spcPts val="0"/>
              </a:spcBef>
              <a:spcAft>
                <a:spcPts val="0"/>
              </a:spcAft>
              <a:buNone/>
              <a:defRPr>
                <a:solidFill>
                  <a:srgbClr val="252525"/>
                </a:solidFill>
                <a:latin typeface="Spectral Light"/>
                <a:ea typeface="Spectral Light"/>
                <a:cs typeface="Spectral Light"/>
                <a:sym typeface="Spectral Light"/>
              </a:defRPr>
            </a:lvl2pPr>
            <a:lvl3pPr lvl="2" rtl="0" algn="r">
              <a:spcBef>
                <a:spcPts val="0"/>
              </a:spcBef>
              <a:spcAft>
                <a:spcPts val="0"/>
              </a:spcAft>
              <a:buNone/>
              <a:defRPr>
                <a:solidFill>
                  <a:srgbClr val="252525"/>
                </a:solidFill>
                <a:latin typeface="Spectral Light"/>
                <a:ea typeface="Spectral Light"/>
                <a:cs typeface="Spectral Light"/>
                <a:sym typeface="Spectral Light"/>
              </a:defRPr>
            </a:lvl3pPr>
            <a:lvl4pPr lvl="3" rtl="0" algn="r">
              <a:spcBef>
                <a:spcPts val="0"/>
              </a:spcBef>
              <a:spcAft>
                <a:spcPts val="0"/>
              </a:spcAft>
              <a:buNone/>
              <a:defRPr>
                <a:solidFill>
                  <a:srgbClr val="252525"/>
                </a:solidFill>
                <a:latin typeface="Spectral Light"/>
                <a:ea typeface="Spectral Light"/>
                <a:cs typeface="Spectral Light"/>
                <a:sym typeface="Spectral Light"/>
              </a:defRPr>
            </a:lvl4pPr>
            <a:lvl5pPr lvl="4" rtl="0" algn="r">
              <a:spcBef>
                <a:spcPts val="0"/>
              </a:spcBef>
              <a:spcAft>
                <a:spcPts val="0"/>
              </a:spcAft>
              <a:buNone/>
              <a:defRPr>
                <a:solidFill>
                  <a:srgbClr val="252525"/>
                </a:solidFill>
                <a:latin typeface="Spectral Light"/>
                <a:ea typeface="Spectral Light"/>
                <a:cs typeface="Spectral Light"/>
                <a:sym typeface="Spectral Light"/>
              </a:defRPr>
            </a:lvl5pPr>
            <a:lvl6pPr lvl="5" rtl="0" algn="r">
              <a:spcBef>
                <a:spcPts val="0"/>
              </a:spcBef>
              <a:spcAft>
                <a:spcPts val="0"/>
              </a:spcAft>
              <a:buNone/>
              <a:defRPr>
                <a:solidFill>
                  <a:srgbClr val="252525"/>
                </a:solidFill>
                <a:latin typeface="Spectral Light"/>
                <a:ea typeface="Spectral Light"/>
                <a:cs typeface="Spectral Light"/>
                <a:sym typeface="Spectral Light"/>
              </a:defRPr>
            </a:lvl6pPr>
            <a:lvl7pPr lvl="6" rtl="0" algn="r">
              <a:spcBef>
                <a:spcPts val="0"/>
              </a:spcBef>
              <a:spcAft>
                <a:spcPts val="0"/>
              </a:spcAft>
              <a:buNone/>
              <a:defRPr>
                <a:solidFill>
                  <a:srgbClr val="252525"/>
                </a:solidFill>
                <a:latin typeface="Spectral Light"/>
                <a:ea typeface="Spectral Light"/>
                <a:cs typeface="Spectral Light"/>
                <a:sym typeface="Spectral Light"/>
              </a:defRPr>
            </a:lvl7pPr>
            <a:lvl8pPr lvl="7" rtl="0" algn="r">
              <a:spcBef>
                <a:spcPts val="0"/>
              </a:spcBef>
              <a:spcAft>
                <a:spcPts val="0"/>
              </a:spcAft>
              <a:buNone/>
              <a:defRPr>
                <a:solidFill>
                  <a:srgbClr val="252525"/>
                </a:solidFill>
                <a:latin typeface="Spectral Light"/>
                <a:ea typeface="Spectral Light"/>
                <a:cs typeface="Spectral Light"/>
                <a:sym typeface="Spectral Light"/>
              </a:defRPr>
            </a:lvl8pPr>
            <a:lvl9pPr lvl="8" rtl="0" algn="r">
              <a:spcBef>
                <a:spcPts val="0"/>
              </a:spcBef>
              <a:spcAft>
                <a:spcPts val="0"/>
              </a:spcAft>
              <a:buNone/>
              <a:defRPr>
                <a:solidFill>
                  <a:srgbClr val="252525"/>
                </a:solidFill>
                <a:latin typeface="Spectral Light"/>
                <a:ea typeface="Spectral Light"/>
                <a:cs typeface="Spectral Light"/>
                <a:sym typeface="Spectral Light"/>
              </a:defRPr>
            </a:lvl9pPr>
          </a:lstStyle>
          <a:p/>
        </p:txBody>
      </p:sp>
      <p:sp>
        <p:nvSpPr>
          <p:cNvPr id="70" name="Google Shape;70;p12"/>
          <p:cNvSpPr txBox="1"/>
          <p:nvPr>
            <p:ph idx="3" type="subTitle"/>
          </p:nvPr>
        </p:nvSpPr>
        <p:spPr>
          <a:xfrm>
            <a:off x="3330150" y="1585523"/>
            <a:ext cx="2278500" cy="7365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b="1">
                <a:solidFill>
                  <a:srgbClr val="252525"/>
                </a:solidFill>
                <a:latin typeface="Montserrat"/>
                <a:ea typeface="Montserrat"/>
                <a:cs typeface="Montserrat"/>
                <a:sym typeface="Montserrat"/>
              </a:defRPr>
            </a:lvl1pPr>
            <a:lvl2pPr lvl="1" rtl="0" algn="r">
              <a:spcBef>
                <a:spcPts val="0"/>
              </a:spcBef>
              <a:spcAft>
                <a:spcPts val="0"/>
              </a:spcAft>
              <a:buNone/>
              <a:defRPr>
                <a:solidFill>
                  <a:srgbClr val="252525"/>
                </a:solidFill>
                <a:latin typeface="Montserrat SemiBold"/>
                <a:ea typeface="Montserrat SemiBold"/>
                <a:cs typeface="Montserrat SemiBold"/>
                <a:sym typeface="Montserrat SemiBold"/>
              </a:defRPr>
            </a:lvl2pPr>
            <a:lvl3pPr lvl="2" rtl="0" algn="r">
              <a:spcBef>
                <a:spcPts val="0"/>
              </a:spcBef>
              <a:spcAft>
                <a:spcPts val="0"/>
              </a:spcAft>
              <a:buNone/>
              <a:defRPr>
                <a:solidFill>
                  <a:srgbClr val="252525"/>
                </a:solidFill>
                <a:latin typeface="Montserrat SemiBold"/>
                <a:ea typeface="Montserrat SemiBold"/>
                <a:cs typeface="Montserrat SemiBold"/>
                <a:sym typeface="Montserrat SemiBold"/>
              </a:defRPr>
            </a:lvl3pPr>
            <a:lvl4pPr lvl="3" rtl="0" algn="r">
              <a:spcBef>
                <a:spcPts val="0"/>
              </a:spcBef>
              <a:spcAft>
                <a:spcPts val="0"/>
              </a:spcAft>
              <a:buNone/>
              <a:defRPr>
                <a:solidFill>
                  <a:srgbClr val="252525"/>
                </a:solidFill>
                <a:latin typeface="Montserrat SemiBold"/>
                <a:ea typeface="Montserrat SemiBold"/>
                <a:cs typeface="Montserrat SemiBold"/>
                <a:sym typeface="Montserrat SemiBold"/>
              </a:defRPr>
            </a:lvl4pPr>
            <a:lvl5pPr lvl="4" rtl="0" algn="r">
              <a:spcBef>
                <a:spcPts val="0"/>
              </a:spcBef>
              <a:spcAft>
                <a:spcPts val="0"/>
              </a:spcAft>
              <a:buNone/>
              <a:defRPr>
                <a:solidFill>
                  <a:srgbClr val="252525"/>
                </a:solidFill>
                <a:latin typeface="Montserrat SemiBold"/>
                <a:ea typeface="Montserrat SemiBold"/>
                <a:cs typeface="Montserrat SemiBold"/>
                <a:sym typeface="Montserrat SemiBold"/>
              </a:defRPr>
            </a:lvl5pPr>
            <a:lvl6pPr lvl="5" rtl="0" algn="r">
              <a:spcBef>
                <a:spcPts val="0"/>
              </a:spcBef>
              <a:spcAft>
                <a:spcPts val="0"/>
              </a:spcAft>
              <a:buNone/>
              <a:defRPr>
                <a:solidFill>
                  <a:srgbClr val="252525"/>
                </a:solidFill>
                <a:latin typeface="Montserrat SemiBold"/>
                <a:ea typeface="Montserrat SemiBold"/>
                <a:cs typeface="Montserrat SemiBold"/>
                <a:sym typeface="Montserrat SemiBold"/>
              </a:defRPr>
            </a:lvl6pPr>
            <a:lvl7pPr lvl="6" rtl="0" algn="r">
              <a:spcBef>
                <a:spcPts val="0"/>
              </a:spcBef>
              <a:spcAft>
                <a:spcPts val="0"/>
              </a:spcAft>
              <a:buNone/>
              <a:defRPr>
                <a:solidFill>
                  <a:srgbClr val="252525"/>
                </a:solidFill>
                <a:latin typeface="Montserrat SemiBold"/>
                <a:ea typeface="Montserrat SemiBold"/>
                <a:cs typeface="Montserrat SemiBold"/>
                <a:sym typeface="Montserrat SemiBold"/>
              </a:defRPr>
            </a:lvl7pPr>
            <a:lvl8pPr lvl="7" rtl="0" algn="r">
              <a:spcBef>
                <a:spcPts val="0"/>
              </a:spcBef>
              <a:spcAft>
                <a:spcPts val="0"/>
              </a:spcAft>
              <a:buNone/>
              <a:defRPr>
                <a:solidFill>
                  <a:srgbClr val="252525"/>
                </a:solidFill>
                <a:latin typeface="Montserrat SemiBold"/>
                <a:ea typeface="Montserrat SemiBold"/>
                <a:cs typeface="Montserrat SemiBold"/>
                <a:sym typeface="Montserrat SemiBold"/>
              </a:defRPr>
            </a:lvl8pPr>
            <a:lvl9pPr lvl="8" rtl="0" algn="r">
              <a:spcBef>
                <a:spcPts val="0"/>
              </a:spcBef>
              <a:spcAft>
                <a:spcPts val="0"/>
              </a:spcAft>
              <a:buNone/>
              <a:defRPr>
                <a:solidFill>
                  <a:srgbClr val="252525"/>
                </a:solidFill>
                <a:latin typeface="Montserrat SemiBold"/>
                <a:ea typeface="Montserrat SemiBold"/>
                <a:cs typeface="Montserrat SemiBold"/>
                <a:sym typeface="Montserrat SemiBold"/>
              </a:defRPr>
            </a:lvl9pPr>
          </a:lstStyle>
          <a:p/>
        </p:txBody>
      </p:sp>
      <p:sp>
        <p:nvSpPr>
          <p:cNvPr id="71" name="Google Shape;71;p12"/>
          <p:cNvSpPr txBox="1"/>
          <p:nvPr>
            <p:ph idx="4" type="subTitle"/>
          </p:nvPr>
        </p:nvSpPr>
        <p:spPr>
          <a:xfrm>
            <a:off x="3330150" y="2318124"/>
            <a:ext cx="2278500" cy="7365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200">
                <a:latin typeface="Spectral Light"/>
                <a:ea typeface="Spectral Light"/>
                <a:cs typeface="Spectral Light"/>
                <a:sym typeface="Spectral Light"/>
              </a:defRPr>
            </a:lvl1pPr>
            <a:lvl2pPr lvl="1" rtl="0" algn="r">
              <a:spcBef>
                <a:spcPts val="0"/>
              </a:spcBef>
              <a:spcAft>
                <a:spcPts val="0"/>
              </a:spcAft>
              <a:buNone/>
              <a:defRPr>
                <a:solidFill>
                  <a:srgbClr val="252525"/>
                </a:solidFill>
                <a:latin typeface="Spectral Light"/>
                <a:ea typeface="Spectral Light"/>
                <a:cs typeface="Spectral Light"/>
                <a:sym typeface="Spectral Light"/>
              </a:defRPr>
            </a:lvl2pPr>
            <a:lvl3pPr lvl="2" rtl="0" algn="r">
              <a:spcBef>
                <a:spcPts val="0"/>
              </a:spcBef>
              <a:spcAft>
                <a:spcPts val="0"/>
              </a:spcAft>
              <a:buNone/>
              <a:defRPr>
                <a:solidFill>
                  <a:srgbClr val="252525"/>
                </a:solidFill>
                <a:latin typeface="Spectral Light"/>
                <a:ea typeface="Spectral Light"/>
                <a:cs typeface="Spectral Light"/>
                <a:sym typeface="Spectral Light"/>
              </a:defRPr>
            </a:lvl3pPr>
            <a:lvl4pPr lvl="3" rtl="0" algn="r">
              <a:spcBef>
                <a:spcPts val="0"/>
              </a:spcBef>
              <a:spcAft>
                <a:spcPts val="0"/>
              </a:spcAft>
              <a:buNone/>
              <a:defRPr>
                <a:solidFill>
                  <a:srgbClr val="252525"/>
                </a:solidFill>
                <a:latin typeface="Spectral Light"/>
                <a:ea typeface="Spectral Light"/>
                <a:cs typeface="Spectral Light"/>
                <a:sym typeface="Spectral Light"/>
              </a:defRPr>
            </a:lvl4pPr>
            <a:lvl5pPr lvl="4" rtl="0" algn="r">
              <a:spcBef>
                <a:spcPts val="0"/>
              </a:spcBef>
              <a:spcAft>
                <a:spcPts val="0"/>
              </a:spcAft>
              <a:buNone/>
              <a:defRPr>
                <a:solidFill>
                  <a:srgbClr val="252525"/>
                </a:solidFill>
                <a:latin typeface="Spectral Light"/>
                <a:ea typeface="Spectral Light"/>
                <a:cs typeface="Spectral Light"/>
                <a:sym typeface="Spectral Light"/>
              </a:defRPr>
            </a:lvl5pPr>
            <a:lvl6pPr lvl="5" rtl="0" algn="r">
              <a:spcBef>
                <a:spcPts val="0"/>
              </a:spcBef>
              <a:spcAft>
                <a:spcPts val="0"/>
              </a:spcAft>
              <a:buNone/>
              <a:defRPr>
                <a:solidFill>
                  <a:srgbClr val="252525"/>
                </a:solidFill>
                <a:latin typeface="Spectral Light"/>
                <a:ea typeface="Spectral Light"/>
                <a:cs typeface="Spectral Light"/>
                <a:sym typeface="Spectral Light"/>
              </a:defRPr>
            </a:lvl6pPr>
            <a:lvl7pPr lvl="6" rtl="0" algn="r">
              <a:spcBef>
                <a:spcPts val="0"/>
              </a:spcBef>
              <a:spcAft>
                <a:spcPts val="0"/>
              </a:spcAft>
              <a:buNone/>
              <a:defRPr>
                <a:solidFill>
                  <a:srgbClr val="252525"/>
                </a:solidFill>
                <a:latin typeface="Spectral Light"/>
                <a:ea typeface="Spectral Light"/>
                <a:cs typeface="Spectral Light"/>
                <a:sym typeface="Spectral Light"/>
              </a:defRPr>
            </a:lvl7pPr>
            <a:lvl8pPr lvl="7" rtl="0" algn="r">
              <a:spcBef>
                <a:spcPts val="0"/>
              </a:spcBef>
              <a:spcAft>
                <a:spcPts val="0"/>
              </a:spcAft>
              <a:buNone/>
              <a:defRPr>
                <a:solidFill>
                  <a:srgbClr val="252525"/>
                </a:solidFill>
                <a:latin typeface="Spectral Light"/>
                <a:ea typeface="Spectral Light"/>
                <a:cs typeface="Spectral Light"/>
                <a:sym typeface="Spectral Light"/>
              </a:defRPr>
            </a:lvl8pPr>
            <a:lvl9pPr lvl="8" rtl="0" algn="r">
              <a:spcBef>
                <a:spcPts val="0"/>
              </a:spcBef>
              <a:spcAft>
                <a:spcPts val="0"/>
              </a:spcAft>
              <a:buNone/>
              <a:defRPr>
                <a:solidFill>
                  <a:srgbClr val="252525"/>
                </a:solidFill>
                <a:latin typeface="Spectral Light"/>
                <a:ea typeface="Spectral Light"/>
                <a:cs typeface="Spectral Light"/>
                <a:sym typeface="Spectral Light"/>
              </a:defRPr>
            </a:lvl9pPr>
          </a:lstStyle>
          <a:p/>
        </p:txBody>
      </p:sp>
      <p:sp>
        <p:nvSpPr>
          <p:cNvPr id="72" name="Google Shape;72;p12"/>
          <p:cNvSpPr txBox="1"/>
          <p:nvPr>
            <p:ph idx="5" type="subTitle"/>
          </p:nvPr>
        </p:nvSpPr>
        <p:spPr>
          <a:xfrm>
            <a:off x="5959650" y="1585523"/>
            <a:ext cx="2278500" cy="7365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b="1">
                <a:solidFill>
                  <a:srgbClr val="252525"/>
                </a:solidFill>
                <a:latin typeface="Montserrat"/>
                <a:ea typeface="Montserrat"/>
                <a:cs typeface="Montserrat"/>
                <a:sym typeface="Montserrat"/>
              </a:defRPr>
            </a:lvl1pPr>
            <a:lvl2pPr lvl="1" rtl="0" algn="r">
              <a:spcBef>
                <a:spcPts val="0"/>
              </a:spcBef>
              <a:spcAft>
                <a:spcPts val="0"/>
              </a:spcAft>
              <a:buNone/>
              <a:defRPr>
                <a:solidFill>
                  <a:srgbClr val="252525"/>
                </a:solidFill>
                <a:latin typeface="Montserrat SemiBold"/>
                <a:ea typeface="Montserrat SemiBold"/>
                <a:cs typeface="Montserrat SemiBold"/>
                <a:sym typeface="Montserrat SemiBold"/>
              </a:defRPr>
            </a:lvl2pPr>
            <a:lvl3pPr lvl="2" rtl="0" algn="r">
              <a:spcBef>
                <a:spcPts val="0"/>
              </a:spcBef>
              <a:spcAft>
                <a:spcPts val="0"/>
              </a:spcAft>
              <a:buNone/>
              <a:defRPr>
                <a:solidFill>
                  <a:srgbClr val="252525"/>
                </a:solidFill>
                <a:latin typeface="Montserrat SemiBold"/>
                <a:ea typeface="Montserrat SemiBold"/>
                <a:cs typeface="Montserrat SemiBold"/>
                <a:sym typeface="Montserrat SemiBold"/>
              </a:defRPr>
            </a:lvl3pPr>
            <a:lvl4pPr lvl="3" rtl="0" algn="r">
              <a:spcBef>
                <a:spcPts val="0"/>
              </a:spcBef>
              <a:spcAft>
                <a:spcPts val="0"/>
              </a:spcAft>
              <a:buNone/>
              <a:defRPr>
                <a:solidFill>
                  <a:srgbClr val="252525"/>
                </a:solidFill>
                <a:latin typeface="Montserrat SemiBold"/>
                <a:ea typeface="Montserrat SemiBold"/>
                <a:cs typeface="Montserrat SemiBold"/>
                <a:sym typeface="Montserrat SemiBold"/>
              </a:defRPr>
            </a:lvl4pPr>
            <a:lvl5pPr lvl="4" rtl="0" algn="r">
              <a:spcBef>
                <a:spcPts val="0"/>
              </a:spcBef>
              <a:spcAft>
                <a:spcPts val="0"/>
              </a:spcAft>
              <a:buNone/>
              <a:defRPr>
                <a:solidFill>
                  <a:srgbClr val="252525"/>
                </a:solidFill>
                <a:latin typeface="Montserrat SemiBold"/>
                <a:ea typeface="Montserrat SemiBold"/>
                <a:cs typeface="Montserrat SemiBold"/>
                <a:sym typeface="Montserrat SemiBold"/>
              </a:defRPr>
            </a:lvl5pPr>
            <a:lvl6pPr lvl="5" rtl="0" algn="r">
              <a:spcBef>
                <a:spcPts val="0"/>
              </a:spcBef>
              <a:spcAft>
                <a:spcPts val="0"/>
              </a:spcAft>
              <a:buNone/>
              <a:defRPr>
                <a:solidFill>
                  <a:srgbClr val="252525"/>
                </a:solidFill>
                <a:latin typeface="Montserrat SemiBold"/>
                <a:ea typeface="Montserrat SemiBold"/>
                <a:cs typeface="Montserrat SemiBold"/>
                <a:sym typeface="Montserrat SemiBold"/>
              </a:defRPr>
            </a:lvl6pPr>
            <a:lvl7pPr lvl="6" rtl="0" algn="r">
              <a:spcBef>
                <a:spcPts val="0"/>
              </a:spcBef>
              <a:spcAft>
                <a:spcPts val="0"/>
              </a:spcAft>
              <a:buNone/>
              <a:defRPr>
                <a:solidFill>
                  <a:srgbClr val="252525"/>
                </a:solidFill>
                <a:latin typeface="Montserrat SemiBold"/>
                <a:ea typeface="Montserrat SemiBold"/>
                <a:cs typeface="Montserrat SemiBold"/>
                <a:sym typeface="Montserrat SemiBold"/>
              </a:defRPr>
            </a:lvl7pPr>
            <a:lvl8pPr lvl="7" rtl="0" algn="r">
              <a:spcBef>
                <a:spcPts val="0"/>
              </a:spcBef>
              <a:spcAft>
                <a:spcPts val="0"/>
              </a:spcAft>
              <a:buNone/>
              <a:defRPr>
                <a:solidFill>
                  <a:srgbClr val="252525"/>
                </a:solidFill>
                <a:latin typeface="Montserrat SemiBold"/>
                <a:ea typeface="Montserrat SemiBold"/>
                <a:cs typeface="Montserrat SemiBold"/>
                <a:sym typeface="Montserrat SemiBold"/>
              </a:defRPr>
            </a:lvl8pPr>
            <a:lvl9pPr lvl="8" rtl="0" algn="r">
              <a:spcBef>
                <a:spcPts val="0"/>
              </a:spcBef>
              <a:spcAft>
                <a:spcPts val="0"/>
              </a:spcAft>
              <a:buNone/>
              <a:defRPr>
                <a:solidFill>
                  <a:srgbClr val="252525"/>
                </a:solidFill>
                <a:latin typeface="Montserrat SemiBold"/>
                <a:ea typeface="Montserrat SemiBold"/>
                <a:cs typeface="Montserrat SemiBold"/>
                <a:sym typeface="Montserrat SemiBold"/>
              </a:defRPr>
            </a:lvl9pPr>
          </a:lstStyle>
          <a:p/>
        </p:txBody>
      </p:sp>
      <p:sp>
        <p:nvSpPr>
          <p:cNvPr id="73" name="Google Shape;73;p12"/>
          <p:cNvSpPr txBox="1"/>
          <p:nvPr>
            <p:ph idx="6" type="subTitle"/>
          </p:nvPr>
        </p:nvSpPr>
        <p:spPr>
          <a:xfrm>
            <a:off x="5959650" y="2318124"/>
            <a:ext cx="2278500" cy="7365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200">
                <a:latin typeface="Spectral Light"/>
                <a:ea typeface="Spectral Light"/>
                <a:cs typeface="Spectral Light"/>
                <a:sym typeface="Spectral Light"/>
              </a:defRPr>
            </a:lvl1pPr>
            <a:lvl2pPr lvl="1" rtl="0" algn="r">
              <a:spcBef>
                <a:spcPts val="0"/>
              </a:spcBef>
              <a:spcAft>
                <a:spcPts val="0"/>
              </a:spcAft>
              <a:buNone/>
              <a:defRPr>
                <a:solidFill>
                  <a:srgbClr val="252525"/>
                </a:solidFill>
                <a:latin typeface="Spectral Light"/>
                <a:ea typeface="Spectral Light"/>
                <a:cs typeface="Spectral Light"/>
                <a:sym typeface="Spectral Light"/>
              </a:defRPr>
            </a:lvl2pPr>
            <a:lvl3pPr lvl="2" rtl="0" algn="r">
              <a:spcBef>
                <a:spcPts val="0"/>
              </a:spcBef>
              <a:spcAft>
                <a:spcPts val="0"/>
              </a:spcAft>
              <a:buNone/>
              <a:defRPr>
                <a:solidFill>
                  <a:srgbClr val="252525"/>
                </a:solidFill>
                <a:latin typeface="Spectral Light"/>
                <a:ea typeface="Spectral Light"/>
                <a:cs typeface="Spectral Light"/>
                <a:sym typeface="Spectral Light"/>
              </a:defRPr>
            </a:lvl3pPr>
            <a:lvl4pPr lvl="3" rtl="0" algn="r">
              <a:spcBef>
                <a:spcPts val="0"/>
              </a:spcBef>
              <a:spcAft>
                <a:spcPts val="0"/>
              </a:spcAft>
              <a:buNone/>
              <a:defRPr>
                <a:solidFill>
                  <a:srgbClr val="252525"/>
                </a:solidFill>
                <a:latin typeface="Spectral Light"/>
                <a:ea typeface="Spectral Light"/>
                <a:cs typeface="Spectral Light"/>
                <a:sym typeface="Spectral Light"/>
              </a:defRPr>
            </a:lvl4pPr>
            <a:lvl5pPr lvl="4" rtl="0" algn="r">
              <a:spcBef>
                <a:spcPts val="0"/>
              </a:spcBef>
              <a:spcAft>
                <a:spcPts val="0"/>
              </a:spcAft>
              <a:buNone/>
              <a:defRPr>
                <a:solidFill>
                  <a:srgbClr val="252525"/>
                </a:solidFill>
                <a:latin typeface="Spectral Light"/>
                <a:ea typeface="Spectral Light"/>
                <a:cs typeface="Spectral Light"/>
                <a:sym typeface="Spectral Light"/>
              </a:defRPr>
            </a:lvl5pPr>
            <a:lvl6pPr lvl="5" rtl="0" algn="r">
              <a:spcBef>
                <a:spcPts val="0"/>
              </a:spcBef>
              <a:spcAft>
                <a:spcPts val="0"/>
              </a:spcAft>
              <a:buNone/>
              <a:defRPr>
                <a:solidFill>
                  <a:srgbClr val="252525"/>
                </a:solidFill>
                <a:latin typeface="Spectral Light"/>
                <a:ea typeface="Spectral Light"/>
                <a:cs typeface="Spectral Light"/>
                <a:sym typeface="Spectral Light"/>
              </a:defRPr>
            </a:lvl6pPr>
            <a:lvl7pPr lvl="6" rtl="0" algn="r">
              <a:spcBef>
                <a:spcPts val="0"/>
              </a:spcBef>
              <a:spcAft>
                <a:spcPts val="0"/>
              </a:spcAft>
              <a:buNone/>
              <a:defRPr>
                <a:solidFill>
                  <a:srgbClr val="252525"/>
                </a:solidFill>
                <a:latin typeface="Spectral Light"/>
                <a:ea typeface="Spectral Light"/>
                <a:cs typeface="Spectral Light"/>
                <a:sym typeface="Spectral Light"/>
              </a:defRPr>
            </a:lvl7pPr>
            <a:lvl8pPr lvl="7" rtl="0" algn="r">
              <a:spcBef>
                <a:spcPts val="0"/>
              </a:spcBef>
              <a:spcAft>
                <a:spcPts val="0"/>
              </a:spcAft>
              <a:buNone/>
              <a:defRPr>
                <a:solidFill>
                  <a:srgbClr val="252525"/>
                </a:solidFill>
                <a:latin typeface="Spectral Light"/>
                <a:ea typeface="Spectral Light"/>
                <a:cs typeface="Spectral Light"/>
                <a:sym typeface="Spectral Light"/>
              </a:defRPr>
            </a:lvl8pPr>
            <a:lvl9pPr lvl="8" rtl="0" algn="r">
              <a:spcBef>
                <a:spcPts val="0"/>
              </a:spcBef>
              <a:spcAft>
                <a:spcPts val="0"/>
              </a:spcAft>
              <a:buNone/>
              <a:defRPr>
                <a:solidFill>
                  <a:srgbClr val="252525"/>
                </a:solidFill>
                <a:latin typeface="Spectral Light"/>
                <a:ea typeface="Spectral Light"/>
                <a:cs typeface="Spectral Light"/>
                <a:sym typeface="Spectral Light"/>
              </a:defRPr>
            </a:lvl9pPr>
          </a:lstStyle>
          <a:p/>
        </p:txBody>
      </p:sp>
      <p:sp>
        <p:nvSpPr>
          <p:cNvPr id="74" name="Google Shape;74;p12"/>
          <p:cNvSpPr txBox="1"/>
          <p:nvPr>
            <p:ph idx="7" type="subTitle"/>
          </p:nvPr>
        </p:nvSpPr>
        <p:spPr>
          <a:xfrm>
            <a:off x="700650" y="3081623"/>
            <a:ext cx="2278500" cy="7365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b="1">
                <a:solidFill>
                  <a:srgbClr val="252525"/>
                </a:solidFill>
                <a:latin typeface="Montserrat"/>
                <a:ea typeface="Montserrat"/>
                <a:cs typeface="Montserrat"/>
                <a:sym typeface="Montserrat"/>
              </a:defRPr>
            </a:lvl1pPr>
            <a:lvl2pPr lvl="1" rtl="0" algn="r">
              <a:spcBef>
                <a:spcPts val="0"/>
              </a:spcBef>
              <a:spcAft>
                <a:spcPts val="0"/>
              </a:spcAft>
              <a:buNone/>
              <a:defRPr>
                <a:solidFill>
                  <a:srgbClr val="252525"/>
                </a:solidFill>
                <a:latin typeface="Montserrat SemiBold"/>
                <a:ea typeface="Montserrat SemiBold"/>
                <a:cs typeface="Montserrat SemiBold"/>
                <a:sym typeface="Montserrat SemiBold"/>
              </a:defRPr>
            </a:lvl2pPr>
            <a:lvl3pPr lvl="2" rtl="0" algn="r">
              <a:spcBef>
                <a:spcPts val="0"/>
              </a:spcBef>
              <a:spcAft>
                <a:spcPts val="0"/>
              </a:spcAft>
              <a:buNone/>
              <a:defRPr>
                <a:solidFill>
                  <a:srgbClr val="252525"/>
                </a:solidFill>
                <a:latin typeface="Montserrat SemiBold"/>
                <a:ea typeface="Montserrat SemiBold"/>
                <a:cs typeface="Montserrat SemiBold"/>
                <a:sym typeface="Montserrat SemiBold"/>
              </a:defRPr>
            </a:lvl3pPr>
            <a:lvl4pPr lvl="3" rtl="0" algn="r">
              <a:spcBef>
                <a:spcPts val="0"/>
              </a:spcBef>
              <a:spcAft>
                <a:spcPts val="0"/>
              </a:spcAft>
              <a:buNone/>
              <a:defRPr>
                <a:solidFill>
                  <a:srgbClr val="252525"/>
                </a:solidFill>
                <a:latin typeface="Montserrat SemiBold"/>
                <a:ea typeface="Montserrat SemiBold"/>
                <a:cs typeface="Montserrat SemiBold"/>
                <a:sym typeface="Montserrat SemiBold"/>
              </a:defRPr>
            </a:lvl4pPr>
            <a:lvl5pPr lvl="4" rtl="0" algn="r">
              <a:spcBef>
                <a:spcPts val="0"/>
              </a:spcBef>
              <a:spcAft>
                <a:spcPts val="0"/>
              </a:spcAft>
              <a:buNone/>
              <a:defRPr>
                <a:solidFill>
                  <a:srgbClr val="252525"/>
                </a:solidFill>
                <a:latin typeface="Montserrat SemiBold"/>
                <a:ea typeface="Montserrat SemiBold"/>
                <a:cs typeface="Montserrat SemiBold"/>
                <a:sym typeface="Montserrat SemiBold"/>
              </a:defRPr>
            </a:lvl5pPr>
            <a:lvl6pPr lvl="5" rtl="0" algn="r">
              <a:spcBef>
                <a:spcPts val="0"/>
              </a:spcBef>
              <a:spcAft>
                <a:spcPts val="0"/>
              </a:spcAft>
              <a:buNone/>
              <a:defRPr>
                <a:solidFill>
                  <a:srgbClr val="252525"/>
                </a:solidFill>
                <a:latin typeface="Montserrat SemiBold"/>
                <a:ea typeface="Montserrat SemiBold"/>
                <a:cs typeface="Montserrat SemiBold"/>
                <a:sym typeface="Montserrat SemiBold"/>
              </a:defRPr>
            </a:lvl6pPr>
            <a:lvl7pPr lvl="6" rtl="0" algn="r">
              <a:spcBef>
                <a:spcPts val="0"/>
              </a:spcBef>
              <a:spcAft>
                <a:spcPts val="0"/>
              </a:spcAft>
              <a:buNone/>
              <a:defRPr>
                <a:solidFill>
                  <a:srgbClr val="252525"/>
                </a:solidFill>
                <a:latin typeface="Montserrat SemiBold"/>
                <a:ea typeface="Montserrat SemiBold"/>
                <a:cs typeface="Montserrat SemiBold"/>
                <a:sym typeface="Montserrat SemiBold"/>
              </a:defRPr>
            </a:lvl7pPr>
            <a:lvl8pPr lvl="7" rtl="0" algn="r">
              <a:spcBef>
                <a:spcPts val="0"/>
              </a:spcBef>
              <a:spcAft>
                <a:spcPts val="0"/>
              </a:spcAft>
              <a:buNone/>
              <a:defRPr>
                <a:solidFill>
                  <a:srgbClr val="252525"/>
                </a:solidFill>
                <a:latin typeface="Montserrat SemiBold"/>
                <a:ea typeface="Montserrat SemiBold"/>
                <a:cs typeface="Montserrat SemiBold"/>
                <a:sym typeface="Montserrat SemiBold"/>
              </a:defRPr>
            </a:lvl8pPr>
            <a:lvl9pPr lvl="8" rtl="0" algn="r">
              <a:spcBef>
                <a:spcPts val="0"/>
              </a:spcBef>
              <a:spcAft>
                <a:spcPts val="0"/>
              </a:spcAft>
              <a:buNone/>
              <a:defRPr>
                <a:solidFill>
                  <a:srgbClr val="252525"/>
                </a:solidFill>
                <a:latin typeface="Montserrat SemiBold"/>
                <a:ea typeface="Montserrat SemiBold"/>
                <a:cs typeface="Montserrat SemiBold"/>
                <a:sym typeface="Montserrat SemiBold"/>
              </a:defRPr>
            </a:lvl9pPr>
          </a:lstStyle>
          <a:p/>
        </p:txBody>
      </p:sp>
      <p:sp>
        <p:nvSpPr>
          <p:cNvPr id="75" name="Google Shape;75;p12"/>
          <p:cNvSpPr txBox="1"/>
          <p:nvPr>
            <p:ph idx="8" type="subTitle"/>
          </p:nvPr>
        </p:nvSpPr>
        <p:spPr>
          <a:xfrm>
            <a:off x="700650" y="3814224"/>
            <a:ext cx="2278500" cy="7365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200">
                <a:latin typeface="Spectral Light"/>
                <a:ea typeface="Spectral Light"/>
                <a:cs typeface="Spectral Light"/>
                <a:sym typeface="Spectral Light"/>
              </a:defRPr>
            </a:lvl1pPr>
            <a:lvl2pPr lvl="1" rtl="0" algn="r">
              <a:spcBef>
                <a:spcPts val="0"/>
              </a:spcBef>
              <a:spcAft>
                <a:spcPts val="0"/>
              </a:spcAft>
              <a:buNone/>
              <a:defRPr>
                <a:solidFill>
                  <a:srgbClr val="252525"/>
                </a:solidFill>
                <a:latin typeface="Spectral Light"/>
                <a:ea typeface="Spectral Light"/>
                <a:cs typeface="Spectral Light"/>
                <a:sym typeface="Spectral Light"/>
              </a:defRPr>
            </a:lvl2pPr>
            <a:lvl3pPr lvl="2" rtl="0" algn="r">
              <a:spcBef>
                <a:spcPts val="0"/>
              </a:spcBef>
              <a:spcAft>
                <a:spcPts val="0"/>
              </a:spcAft>
              <a:buNone/>
              <a:defRPr>
                <a:solidFill>
                  <a:srgbClr val="252525"/>
                </a:solidFill>
                <a:latin typeface="Spectral Light"/>
                <a:ea typeface="Spectral Light"/>
                <a:cs typeface="Spectral Light"/>
                <a:sym typeface="Spectral Light"/>
              </a:defRPr>
            </a:lvl3pPr>
            <a:lvl4pPr lvl="3" rtl="0" algn="r">
              <a:spcBef>
                <a:spcPts val="0"/>
              </a:spcBef>
              <a:spcAft>
                <a:spcPts val="0"/>
              </a:spcAft>
              <a:buNone/>
              <a:defRPr>
                <a:solidFill>
                  <a:srgbClr val="252525"/>
                </a:solidFill>
                <a:latin typeface="Spectral Light"/>
                <a:ea typeface="Spectral Light"/>
                <a:cs typeface="Spectral Light"/>
                <a:sym typeface="Spectral Light"/>
              </a:defRPr>
            </a:lvl4pPr>
            <a:lvl5pPr lvl="4" rtl="0" algn="r">
              <a:spcBef>
                <a:spcPts val="0"/>
              </a:spcBef>
              <a:spcAft>
                <a:spcPts val="0"/>
              </a:spcAft>
              <a:buNone/>
              <a:defRPr>
                <a:solidFill>
                  <a:srgbClr val="252525"/>
                </a:solidFill>
                <a:latin typeface="Spectral Light"/>
                <a:ea typeface="Spectral Light"/>
                <a:cs typeface="Spectral Light"/>
                <a:sym typeface="Spectral Light"/>
              </a:defRPr>
            </a:lvl5pPr>
            <a:lvl6pPr lvl="5" rtl="0" algn="r">
              <a:spcBef>
                <a:spcPts val="0"/>
              </a:spcBef>
              <a:spcAft>
                <a:spcPts val="0"/>
              </a:spcAft>
              <a:buNone/>
              <a:defRPr>
                <a:solidFill>
                  <a:srgbClr val="252525"/>
                </a:solidFill>
                <a:latin typeface="Spectral Light"/>
                <a:ea typeface="Spectral Light"/>
                <a:cs typeface="Spectral Light"/>
                <a:sym typeface="Spectral Light"/>
              </a:defRPr>
            </a:lvl6pPr>
            <a:lvl7pPr lvl="6" rtl="0" algn="r">
              <a:spcBef>
                <a:spcPts val="0"/>
              </a:spcBef>
              <a:spcAft>
                <a:spcPts val="0"/>
              </a:spcAft>
              <a:buNone/>
              <a:defRPr>
                <a:solidFill>
                  <a:srgbClr val="252525"/>
                </a:solidFill>
                <a:latin typeface="Spectral Light"/>
                <a:ea typeface="Spectral Light"/>
                <a:cs typeface="Spectral Light"/>
                <a:sym typeface="Spectral Light"/>
              </a:defRPr>
            </a:lvl7pPr>
            <a:lvl8pPr lvl="7" rtl="0" algn="r">
              <a:spcBef>
                <a:spcPts val="0"/>
              </a:spcBef>
              <a:spcAft>
                <a:spcPts val="0"/>
              </a:spcAft>
              <a:buNone/>
              <a:defRPr>
                <a:solidFill>
                  <a:srgbClr val="252525"/>
                </a:solidFill>
                <a:latin typeface="Spectral Light"/>
                <a:ea typeface="Spectral Light"/>
                <a:cs typeface="Spectral Light"/>
                <a:sym typeface="Spectral Light"/>
              </a:defRPr>
            </a:lvl8pPr>
            <a:lvl9pPr lvl="8" rtl="0" algn="r">
              <a:spcBef>
                <a:spcPts val="0"/>
              </a:spcBef>
              <a:spcAft>
                <a:spcPts val="0"/>
              </a:spcAft>
              <a:buNone/>
              <a:defRPr>
                <a:solidFill>
                  <a:srgbClr val="252525"/>
                </a:solidFill>
                <a:latin typeface="Spectral Light"/>
                <a:ea typeface="Spectral Light"/>
                <a:cs typeface="Spectral Light"/>
                <a:sym typeface="Spectral Light"/>
              </a:defRPr>
            </a:lvl9pPr>
          </a:lstStyle>
          <a:p/>
        </p:txBody>
      </p:sp>
      <p:sp>
        <p:nvSpPr>
          <p:cNvPr id="76" name="Google Shape;76;p12"/>
          <p:cNvSpPr txBox="1"/>
          <p:nvPr>
            <p:ph idx="9" type="subTitle"/>
          </p:nvPr>
        </p:nvSpPr>
        <p:spPr>
          <a:xfrm>
            <a:off x="3330150" y="3081623"/>
            <a:ext cx="2278500" cy="7365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b="1">
                <a:solidFill>
                  <a:srgbClr val="252525"/>
                </a:solidFill>
                <a:latin typeface="Montserrat"/>
                <a:ea typeface="Montserrat"/>
                <a:cs typeface="Montserrat"/>
                <a:sym typeface="Montserrat"/>
              </a:defRPr>
            </a:lvl1pPr>
            <a:lvl2pPr lvl="1" rtl="0" algn="r">
              <a:spcBef>
                <a:spcPts val="0"/>
              </a:spcBef>
              <a:spcAft>
                <a:spcPts val="0"/>
              </a:spcAft>
              <a:buNone/>
              <a:defRPr>
                <a:solidFill>
                  <a:srgbClr val="252525"/>
                </a:solidFill>
                <a:latin typeface="Montserrat SemiBold"/>
                <a:ea typeface="Montserrat SemiBold"/>
                <a:cs typeface="Montserrat SemiBold"/>
                <a:sym typeface="Montserrat SemiBold"/>
              </a:defRPr>
            </a:lvl2pPr>
            <a:lvl3pPr lvl="2" rtl="0" algn="r">
              <a:spcBef>
                <a:spcPts val="0"/>
              </a:spcBef>
              <a:spcAft>
                <a:spcPts val="0"/>
              </a:spcAft>
              <a:buNone/>
              <a:defRPr>
                <a:solidFill>
                  <a:srgbClr val="252525"/>
                </a:solidFill>
                <a:latin typeface="Montserrat SemiBold"/>
                <a:ea typeface="Montserrat SemiBold"/>
                <a:cs typeface="Montserrat SemiBold"/>
                <a:sym typeface="Montserrat SemiBold"/>
              </a:defRPr>
            </a:lvl3pPr>
            <a:lvl4pPr lvl="3" rtl="0" algn="r">
              <a:spcBef>
                <a:spcPts val="0"/>
              </a:spcBef>
              <a:spcAft>
                <a:spcPts val="0"/>
              </a:spcAft>
              <a:buNone/>
              <a:defRPr>
                <a:solidFill>
                  <a:srgbClr val="252525"/>
                </a:solidFill>
                <a:latin typeface="Montserrat SemiBold"/>
                <a:ea typeface="Montserrat SemiBold"/>
                <a:cs typeface="Montserrat SemiBold"/>
                <a:sym typeface="Montserrat SemiBold"/>
              </a:defRPr>
            </a:lvl4pPr>
            <a:lvl5pPr lvl="4" rtl="0" algn="r">
              <a:spcBef>
                <a:spcPts val="0"/>
              </a:spcBef>
              <a:spcAft>
                <a:spcPts val="0"/>
              </a:spcAft>
              <a:buNone/>
              <a:defRPr>
                <a:solidFill>
                  <a:srgbClr val="252525"/>
                </a:solidFill>
                <a:latin typeface="Montserrat SemiBold"/>
                <a:ea typeface="Montserrat SemiBold"/>
                <a:cs typeface="Montserrat SemiBold"/>
                <a:sym typeface="Montserrat SemiBold"/>
              </a:defRPr>
            </a:lvl5pPr>
            <a:lvl6pPr lvl="5" rtl="0" algn="r">
              <a:spcBef>
                <a:spcPts val="0"/>
              </a:spcBef>
              <a:spcAft>
                <a:spcPts val="0"/>
              </a:spcAft>
              <a:buNone/>
              <a:defRPr>
                <a:solidFill>
                  <a:srgbClr val="252525"/>
                </a:solidFill>
                <a:latin typeface="Montserrat SemiBold"/>
                <a:ea typeface="Montserrat SemiBold"/>
                <a:cs typeface="Montserrat SemiBold"/>
                <a:sym typeface="Montserrat SemiBold"/>
              </a:defRPr>
            </a:lvl6pPr>
            <a:lvl7pPr lvl="6" rtl="0" algn="r">
              <a:spcBef>
                <a:spcPts val="0"/>
              </a:spcBef>
              <a:spcAft>
                <a:spcPts val="0"/>
              </a:spcAft>
              <a:buNone/>
              <a:defRPr>
                <a:solidFill>
                  <a:srgbClr val="252525"/>
                </a:solidFill>
                <a:latin typeface="Montserrat SemiBold"/>
                <a:ea typeface="Montserrat SemiBold"/>
                <a:cs typeface="Montserrat SemiBold"/>
                <a:sym typeface="Montserrat SemiBold"/>
              </a:defRPr>
            </a:lvl7pPr>
            <a:lvl8pPr lvl="7" rtl="0" algn="r">
              <a:spcBef>
                <a:spcPts val="0"/>
              </a:spcBef>
              <a:spcAft>
                <a:spcPts val="0"/>
              </a:spcAft>
              <a:buNone/>
              <a:defRPr>
                <a:solidFill>
                  <a:srgbClr val="252525"/>
                </a:solidFill>
                <a:latin typeface="Montserrat SemiBold"/>
                <a:ea typeface="Montserrat SemiBold"/>
                <a:cs typeface="Montserrat SemiBold"/>
                <a:sym typeface="Montserrat SemiBold"/>
              </a:defRPr>
            </a:lvl8pPr>
            <a:lvl9pPr lvl="8" rtl="0" algn="r">
              <a:spcBef>
                <a:spcPts val="0"/>
              </a:spcBef>
              <a:spcAft>
                <a:spcPts val="0"/>
              </a:spcAft>
              <a:buNone/>
              <a:defRPr>
                <a:solidFill>
                  <a:srgbClr val="252525"/>
                </a:solidFill>
                <a:latin typeface="Montserrat SemiBold"/>
                <a:ea typeface="Montserrat SemiBold"/>
                <a:cs typeface="Montserrat SemiBold"/>
                <a:sym typeface="Montserrat SemiBold"/>
              </a:defRPr>
            </a:lvl9pPr>
          </a:lstStyle>
          <a:p/>
        </p:txBody>
      </p:sp>
      <p:sp>
        <p:nvSpPr>
          <p:cNvPr id="77" name="Google Shape;77;p12"/>
          <p:cNvSpPr txBox="1"/>
          <p:nvPr>
            <p:ph idx="13" type="subTitle"/>
          </p:nvPr>
        </p:nvSpPr>
        <p:spPr>
          <a:xfrm>
            <a:off x="3330150" y="3814224"/>
            <a:ext cx="2278500" cy="7365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200">
                <a:latin typeface="Spectral Light"/>
                <a:ea typeface="Spectral Light"/>
                <a:cs typeface="Spectral Light"/>
                <a:sym typeface="Spectral Light"/>
              </a:defRPr>
            </a:lvl1pPr>
            <a:lvl2pPr lvl="1" rtl="0" algn="r">
              <a:spcBef>
                <a:spcPts val="0"/>
              </a:spcBef>
              <a:spcAft>
                <a:spcPts val="0"/>
              </a:spcAft>
              <a:buNone/>
              <a:defRPr>
                <a:solidFill>
                  <a:srgbClr val="252525"/>
                </a:solidFill>
                <a:latin typeface="Spectral Light"/>
                <a:ea typeface="Spectral Light"/>
                <a:cs typeface="Spectral Light"/>
                <a:sym typeface="Spectral Light"/>
              </a:defRPr>
            </a:lvl2pPr>
            <a:lvl3pPr lvl="2" rtl="0" algn="r">
              <a:spcBef>
                <a:spcPts val="0"/>
              </a:spcBef>
              <a:spcAft>
                <a:spcPts val="0"/>
              </a:spcAft>
              <a:buNone/>
              <a:defRPr>
                <a:solidFill>
                  <a:srgbClr val="252525"/>
                </a:solidFill>
                <a:latin typeface="Spectral Light"/>
                <a:ea typeface="Spectral Light"/>
                <a:cs typeface="Spectral Light"/>
                <a:sym typeface="Spectral Light"/>
              </a:defRPr>
            </a:lvl3pPr>
            <a:lvl4pPr lvl="3" rtl="0" algn="r">
              <a:spcBef>
                <a:spcPts val="0"/>
              </a:spcBef>
              <a:spcAft>
                <a:spcPts val="0"/>
              </a:spcAft>
              <a:buNone/>
              <a:defRPr>
                <a:solidFill>
                  <a:srgbClr val="252525"/>
                </a:solidFill>
                <a:latin typeface="Spectral Light"/>
                <a:ea typeface="Spectral Light"/>
                <a:cs typeface="Spectral Light"/>
                <a:sym typeface="Spectral Light"/>
              </a:defRPr>
            </a:lvl4pPr>
            <a:lvl5pPr lvl="4" rtl="0" algn="r">
              <a:spcBef>
                <a:spcPts val="0"/>
              </a:spcBef>
              <a:spcAft>
                <a:spcPts val="0"/>
              </a:spcAft>
              <a:buNone/>
              <a:defRPr>
                <a:solidFill>
                  <a:srgbClr val="252525"/>
                </a:solidFill>
                <a:latin typeface="Spectral Light"/>
                <a:ea typeface="Spectral Light"/>
                <a:cs typeface="Spectral Light"/>
                <a:sym typeface="Spectral Light"/>
              </a:defRPr>
            </a:lvl5pPr>
            <a:lvl6pPr lvl="5" rtl="0" algn="r">
              <a:spcBef>
                <a:spcPts val="0"/>
              </a:spcBef>
              <a:spcAft>
                <a:spcPts val="0"/>
              </a:spcAft>
              <a:buNone/>
              <a:defRPr>
                <a:solidFill>
                  <a:srgbClr val="252525"/>
                </a:solidFill>
                <a:latin typeface="Spectral Light"/>
                <a:ea typeface="Spectral Light"/>
                <a:cs typeface="Spectral Light"/>
                <a:sym typeface="Spectral Light"/>
              </a:defRPr>
            </a:lvl6pPr>
            <a:lvl7pPr lvl="6" rtl="0" algn="r">
              <a:spcBef>
                <a:spcPts val="0"/>
              </a:spcBef>
              <a:spcAft>
                <a:spcPts val="0"/>
              </a:spcAft>
              <a:buNone/>
              <a:defRPr>
                <a:solidFill>
                  <a:srgbClr val="252525"/>
                </a:solidFill>
                <a:latin typeface="Spectral Light"/>
                <a:ea typeface="Spectral Light"/>
                <a:cs typeface="Spectral Light"/>
                <a:sym typeface="Spectral Light"/>
              </a:defRPr>
            </a:lvl7pPr>
            <a:lvl8pPr lvl="7" rtl="0" algn="r">
              <a:spcBef>
                <a:spcPts val="0"/>
              </a:spcBef>
              <a:spcAft>
                <a:spcPts val="0"/>
              </a:spcAft>
              <a:buNone/>
              <a:defRPr>
                <a:solidFill>
                  <a:srgbClr val="252525"/>
                </a:solidFill>
                <a:latin typeface="Spectral Light"/>
                <a:ea typeface="Spectral Light"/>
                <a:cs typeface="Spectral Light"/>
                <a:sym typeface="Spectral Light"/>
              </a:defRPr>
            </a:lvl8pPr>
            <a:lvl9pPr lvl="8" rtl="0" algn="r">
              <a:spcBef>
                <a:spcPts val="0"/>
              </a:spcBef>
              <a:spcAft>
                <a:spcPts val="0"/>
              </a:spcAft>
              <a:buNone/>
              <a:defRPr>
                <a:solidFill>
                  <a:srgbClr val="252525"/>
                </a:solidFill>
                <a:latin typeface="Spectral Light"/>
                <a:ea typeface="Spectral Light"/>
                <a:cs typeface="Spectral Light"/>
                <a:sym typeface="Spectral Light"/>
              </a:defRPr>
            </a:lvl9pPr>
          </a:lstStyle>
          <a:p/>
        </p:txBody>
      </p:sp>
      <p:sp>
        <p:nvSpPr>
          <p:cNvPr id="78" name="Google Shape;78;p12"/>
          <p:cNvSpPr txBox="1"/>
          <p:nvPr>
            <p:ph idx="14" type="subTitle"/>
          </p:nvPr>
        </p:nvSpPr>
        <p:spPr>
          <a:xfrm>
            <a:off x="5959650" y="3081623"/>
            <a:ext cx="2278500" cy="7365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b="1">
                <a:solidFill>
                  <a:srgbClr val="252525"/>
                </a:solidFill>
                <a:latin typeface="Montserrat"/>
                <a:ea typeface="Montserrat"/>
                <a:cs typeface="Montserrat"/>
                <a:sym typeface="Montserrat"/>
              </a:defRPr>
            </a:lvl1pPr>
            <a:lvl2pPr lvl="1" rtl="0" algn="r">
              <a:spcBef>
                <a:spcPts val="0"/>
              </a:spcBef>
              <a:spcAft>
                <a:spcPts val="0"/>
              </a:spcAft>
              <a:buNone/>
              <a:defRPr>
                <a:solidFill>
                  <a:srgbClr val="252525"/>
                </a:solidFill>
                <a:latin typeface="Montserrat SemiBold"/>
                <a:ea typeface="Montserrat SemiBold"/>
                <a:cs typeface="Montserrat SemiBold"/>
                <a:sym typeface="Montserrat SemiBold"/>
              </a:defRPr>
            </a:lvl2pPr>
            <a:lvl3pPr lvl="2" rtl="0" algn="r">
              <a:spcBef>
                <a:spcPts val="0"/>
              </a:spcBef>
              <a:spcAft>
                <a:spcPts val="0"/>
              </a:spcAft>
              <a:buNone/>
              <a:defRPr>
                <a:solidFill>
                  <a:srgbClr val="252525"/>
                </a:solidFill>
                <a:latin typeface="Montserrat SemiBold"/>
                <a:ea typeface="Montserrat SemiBold"/>
                <a:cs typeface="Montserrat SemiBold"/>
                <a:sym typeface="Montserrat SemiBold"/>
              </a:defRPr>
            </a:lvl3pPr>
            <a:lvl4pPr lvl="3" rtl="0" algn="r">
              <a:spcBef>
                <a:spcPts val="0"/>
              </a:spcBef>
              <a:spcAft>
                <a:spcPts val="0"/>
              </a:spcAft>
              <a:buNone/>
              <a:defRPr>
                <a:solidFill>
                  <a:srgbClr val="252525"/>
                </a:solidFill>
                <a:latin typeface="Montserrat SemiBold"/>
                <a:ea typeface="Montserrat SemiBold"/>
                <a:cs typeface="Montserrat SemiBold"/>
                <a:sym typeface="Montserrat SemiBold"/>
              </a:defRPr>
            </a:lvl4pPr>
            <a:lvl5pPr lvl="4" rtl="0" algn="r">
              <a:spcBef>
                <a:spcPts val="0"/>
              </a:spcBef>
              <a:spcAft>
                <a:spcPts val="0"/>
              </a:spcAft>
              <a:buNone/>
              <a:defRPr>
                <a:solidFill>
                  <a:srgbClr val="252525"/>
                </a:solidFill>
                <a:latin typeface="Montserrat SemiBold"/>
                <a:ea typeface="Montserrat SemiBold"/>
                <a:cs typeface="Montserrat SemiBold"/>
                <a:sym typeface="Montserrat SemiBold"/>
              </a:defRPr>
            </a:lvl5pPr>
            <a:lvl6pPr lvl="5" rtl="0" algn="r">
              <a:spcBef>
                <a:spcPts val="0"/>
              </a:spcBef>
              <a:spcAft>
                <a:spcPts val="0"/>
              </a:spcAft>
              <a:buNone/>
              <a:defRPr>
                <a:solidFill>
                  <a:srgbClr val="252525"/>
                </a:solidFill>
                <a:latin typeface="Montserrat SemiBold"/>
                <a:ea typeface="Montserrat SemiBold"/>
                <a:cs typeface="Montserrat SemiBold"/>
                <a:sym typeface="Montserrat SemiBold"/>
              </a:defRPr>
            </a:lvl6pPr>
            <a:lvl7pPr lvl="6" rtl="0" algn="r">
              <a:spcBef>
                <a:spcPts val="0"/>
              </a:spcBef>
              <a:spcAft>
                <a:spcPts val="0"/>
              </a:spcAft>
              <a:buNone/>
              <a:defRPr>
                <a:solidFill>
                  <a:srgbClr val="252525"/>
                </a:solidFill>
                <a:latin typeface="Montserrat SemiBold"/>
                <a:ea typeface="Montserrat SemiBold"/>
                <a:cs typeface="Montserrat SemiBold"/>
                <a:sym typeface="Montserrat SemiBold"/>
              </a:defRPr>
            </a:lvl7pPr>
            <a:lvl8pPr lvl="7" rtl="0" algn="r">
              <a:spcBef>
                <a:spcPts val="0"/>
              </a:spcBef>
              <a:spcAft>
                <a:spcPts val="0"/>
              </a:spcAft>
              <a:buNone/>
              <a:defRPr>
                <a:solidFill>
                  <a:srgbClr val="252525"/>
                </a:solidFill>
                <a:latin typeface="Montserrat SemiBold"/>
                <a:ea typeface="Montserrat SemiBold"/>
                <a:cs typeface="Montserrat SemiBold"/>
                <a:sym typeface="Montserrat SemiBold"/>
              </a:defRPr>
            </a:lvl8pPr>
            <a:lvl9pPr lvl="8" rtl="0" algn="r">
              <a:spcBef>
                <a:spcPts val="0"/>
              </a:spcBef>
              <a:spcAft>
                <a:spcPts val="0"/>
              </a:spcAft>
              <a:buNone/>
              <a:defRPr>
                <a:solidFill>
                  <a:srgbClr val="252525"/>
                </a:solidFill>
                <a:latin typeface="Montserrat SemiBold"/>
                <a:ea typeface="Montserrat SemiBold"/>
                <a:cs typeface="Montserrat SemiBold"/>
                <a:sym typeface="Montserrat SemiBold"/>
              </a:defRPr>
            </a:lvl9pPr>
          </a:lstStyle>
          <a:p/>
        </p:txBody>
      </p:sp>
      <p:sp>
        <p:nvSpPr>
          <p:cNvPr id="79" name="Google Shape;79;p12"/>
          <p:cNvSpPr txBox="1"/>
          <p:nvPr>
            <p:ph idx="15" type="subTitle"/>
          </p:nvPr>
        </p:nvSpPr>
        <p:spPr>
          <a:xfrm>
            <a:off x="5959650" y="3814224"/>
            <a:ext cx="2278500" cy="7365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200">
                <a:latin typeface="Spectral Light"/>
                <a:ea typeface="Spectral Light"/>
                <a:cs typeface="Spectral Light"/>
                <a:sym typeface="Spectral Light"/>
              </a:defRPr>
            </a:lvl1pPr>
            <a:lvl2pPr lvl="1" rtl="0" algn="r">
              <a:spcBef>
                <a:spcPts val="0"/>
              </a:spcBef>
              <a:spcAft>
                <a:spcPts val="0"/>
              </a:spcAft>
              <a:buNone/>
              <a:defRPr>
                <a:solidFill>
                  <a:srgbClr val="252525"/>
                </a:solidFill>
                <a:latin typeface="Spectral Light"/>
                <a:ea typeface="Spectral Light"/>
                <a:cs typeface="Spectral Light"/>
                <a:sym typeface="Spectral Light"/>
              </a:defRPr>
            </a:lvl2pPr>
            <a:lvl3pPr lvl="2" rtl="0" algn="r">
              <a:spcBef>
                <a:spcPts val="0"/>
              </a:spcBef>
              <a:spcAft>
                <a:spcPts val="0"/>
              </a:spcAft>
              <a:buNone/>
              <a:defRPr>
                <a:solidFill>
                  <a:srgbClr val="252525"/>
                </a:solidFill>
                <a:latin typeface="Spectral Light"/>
                <a:ea typeface="Spectral Light"/>
                <a:cs typeface="Spectral Light"/>
                <a:sym typeface="Spectral Light"/>
              </a:defRPr>
            </a:lvl3pPr>
            <a:lvl4pPr lvl="3" rtl="0" algn="r">
              <a:spcBef>
                <a:spcPts val="0"/>
              </a:spcBef>
              <a:spcAft>
                <a:spcPts val="0"/>
              </a:spcAft>
              <a:buNone/>
              <a:defRPr>
                <a:solidFill>
                  <a:srgbClr val="252525"/>
                </a:solidFill>
                <a:latin typeface="Spectral Light"/>
                <a:ea typeface="Spectral Light"/>
                <a:cs typeface="Spectral Light"/>
                <a:sym typeface="Spectral Light"/>
              </a:defRPr>
            </a:lvl4pPr>
            <a:lvl5pPr lvl="4" rtl="0" algn="r">
              <a:spcBef>
                <a:spcPts val="0"/>
              </a:spcBef>
              <a:spcAft>
                <a:spcPts val="0"/>
              </a:spcAft>
              <a:buNone/>
              <a:defRPr>
                <a:solidFill>
                  <a:srgbClr val="252525"/>
                </a:solidFill>
                <a:latin typeface="Spectral Light"/>
                <a:ea typeface="Spectral Light"/>
                <a:cs typeface="Spectral Light"/>
                <a:sym typeface="Spectral Light"/>
              </a:defRPr>
            </a:lvl5pPr>
            <a:lvl6pPr lvl="5" rtl="0" algn="r">
              <a:spcBef>
                <a:spcPts val="0"/>
              </a:spcBef>
              <a:spcAft>
                <a:spcPts val="0"/>
              </a:spcAft>
              <a:buNone/>
              <a:defRPr>
                <a:solidFill>
                  <a:srgbClr val="252525"/>
                </a:solidFill>
                <a:latin typeface="Spectral Light"/>
                <a:ea typeface="Spectral Light"/>
                <a:cs typeface="Spectral Light"/>
                <a:sym typeface="Spectral Light"/>
              </a:defRPr>
            </a:lvl6pPr>
            <a:lvl7pPr lvl="6" rtl="0" algn="r">
              <a:spcBef>
                <a:spcPts val="0"/>
              </a:spcBef>
              <a:spcAft>
                <a:spcPts val="0"/>
              </a:spcAft>
              <a:buNone/>
              <a:defRPr>
                <a:solidFill>
                  <a:srgbClr val="252525"/>
                </a:solidFill>
                <a:latin typeface="Spectral Light"/>
                <a:ea typeface="Spectral Light"/>
                <a:cs typeface="Spectral Light"/>
                <a:sym typeface="Spectral Light"/>
              </a:defRPr>
            </a:lvl7pPr>
            <a:lvl8pPr lvl="7" rtl="0" algn="r">
              <a:spcBef>
                <a:spcPts val="0"/>
              </a:spcBef>
              <a:spcAft>
                <a:spcPts val="0"/>
              </a:spcAft>
              <a:buNone/>
              <a:defRPr>
                <a:solidFill>
                  <a:srgbClr val="252525"/>
                </a:solidFill>
                <a:latin typeface="Spectral Light"/>
                <a:ea typeface="Spectral Light"/>
                <a:cs typeface="Spectral Light"/>
                <a:sym typeface="Spectral Light"/>
              </a:defRPr>
            </a:lvl8pPr>
            <a:lvl9pPr lvl="8" rtl="0" algn="r">
              <a:spcBef>
                <a:spcPts val="0"/>
              </a:spcBef>
              <a:spcAft>
                <a:spcPts val="0"/>
              </a:spcAft>
              <a:buNone/>
              <a:defRPr>
                <a:solidFill>
                  <a:srgbClr val="252525"/>
                </a:solidFill>
                <a:latin typeface="Spectral Light"/>
                <a:ea typeface="Spectral Light"/>
                <a:cs typeface="Spectral Light"/>
                <a:sym typeface="Spectral Light"/>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3 columns slide">
  <p:cSld name="TITLE_AND_TWO_COLUMNS_1">
    <p:spTree>
      <p:nvGrpSpPr>
        <p:cNvPr id="80" name="Shape 80"/>
        <p:cNvGrpSpPr/>
        <p:nvPr/>
      </p:nvGrpSpPr>
      <p:grpSpPr>
        <a:xfrm>
          <a:off x="0" y="0"/>
          <a:ext cx="0" cy="0"/>
          <a:chOff x="0" y="0"/>
          <a:chExt cx="0" cy="0"/>
        </a:xfrm>
      </p:grpSpPr>
      <p:sp>
        <p:nvSpPr>
          <p:cNvPr id="81" name="Google Shape;81;p13"/>
          <p:cNvSpPr txBox="1"/>
          <p:nvPr>
            <p:ph type="title"/>
          </p:nvPr>
        </p:nvSpPr>
        <p:spPr>
          <a:xfrm>
            <a:off x="4937250" y="1495850"/>
            <a:ext cx="3522600" cy="645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2400"/>
            </a:lvl1pPr>
            <a:lvl2pPr lvl="1" rtl="0">
              <a:spcBef>
                <a:spcPts val="0"/>
              </a:spcBef>
              <a:spcAft>
                <a:spcPts val="0"/>
              </a:spcAft>
              <a:buSzPts val="3300"/>
              <a:buNone/>
              <a:defRPr sz="3300"/>
            </a:lvl2pPr>
            <a:lvl3pPr lvl="2" rtl="0">
              <a:spcBef>
                <a:spcPts val="0"/>
              </a:spcBef>
              <a:spcAft>
                <a:spcPts val="0"/>
              </a:spcAft>
              <a:buSzPts val="3300"/>
              <a:buNone/>
              <a:defRPr sz="3300"/>
            </a:lvl3pPr>
            <a:lvl4pPr lvl="3" rtl="0">
              <a:spcBef>
                <a:spcPts val="0"/>
              </a:spcBef>
              <a:spcAft>
                <a:spcPts val="0"/>
              </a:spcAft>
              <a:buSzPts val="3300"/>
              <a:buNone/>
              <a:defRPr sz="3300"/>
            </a:lvl4pPr>
            <a:lvl5pPr lvl="4" rtl="0">
              <a:spcBef>
                <a:spcPts val="0"/>
              </a:spcBef>
              <a:spcAft>
                <a:spcPts val="0"/>
              </a:spcAft>
              <a:buSzPts val="3300"/>
              <a:buNone/>
              <a:defRPr sz="3300"/>
            </a:lvl5pPr>
            <a:lvl6pPr lvl="5" rtl="0">
              <a:spcBef>
                <a:spcPts val="0"/>
              </a:spcBef>
              <a:spcAft>
                <a:spcPts val="0"/>
              </a:spcAft>
              <a:buSzPts val="3300"/>
              <a:buNone/>
              <a:defRPr sz="3300"/>
            </a:lvl6pPr>
            <a:lvl7pPr lvl="6" rtl="0">
              <a:spcBef>
                <a:spcPts val="0"/>
              </a:spcBef>
              <a:spcAft>
                <a:spcPts val="0"/>
              </a:spcAft>
              <a:buSzPts val="3300"/>
              <a:buNone/>
              <a:defRPr sz="3300"/>
            </a:lvl7pPr>
            <a:lvl8pPr lvl="7" rtl="0">
              <a:spcBef>
                <a:spcPts val="0"/>
              </a:spcBef>
              <a:spcAft>
                <a:spcPts val="0"/>
              </a:spcAft>
              <a:buSzPts val="3300"/>
              <a:buNone/>
              <a:defRPr sz="3300"/>
            </a:lvl8pPr>
            <a:lvl9pPr lvl="8" rtl="0">
              <a:spcBef>
                <a:spcPts val="0"/>
              </a:spcBef>
              <a:spcAft>
                <a:spcPts val="0"/>
              </a:spcAft>
              <a:buSzPts val="3300"/>
              <a:buNone/>
              <a:defRPr sz="3300"/>
            </a:lvl9pPr>
          </a:lstStyle>
          <a:p/>
        </p:txBody>
      </p:sp>
      <p:sp>
        <p:nvSpPr>
          <p:cNvPr id="82" name="Google Shape;82;p13"/>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83" name="Google Shape;83;p13"/>
          <p:cNvSpPr/>
          <p:nvPr/>
        </p:nvSpPr>
        <p:spPr>
          <a:xfrm rot="-5400000">
            <a:off x="2297700" y="3573600"/>
            <a:ext cx="1713900" cy="92400"/>
          </a:xfrm>
          <a:prstGeom prst="rect">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rot="-5400000">
            <a:off x="4927200" y="3573625"/>
            <a:ext cx="1713900" cy="92400"/>
          </a:xfrm>
          <a:prstGeom prst="rect">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rot="-5400000">
            <a:off x="7556700" y="3573625"/>
            <a:ext cx="1713900" cy="92400"/>
          </a:xfrm>
          <a:prstGeom prst="rect">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txBox="1"/>
          <p:nvPr>
            <p:ph idx="1" type="subTitle"/>
          </p:nvPr>
        </p:nvSpPr>
        <p:spPr>
          <a:xfrm>
            <a:off x="700662" y="2259868"/>
            <a:ext cx="2278500" cy="10938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b="1" sz="1700">
                <a:solidFill>
                  <a:srgbClr val="252525"/>
                </a:solidFill>
                <a:latin typeface="Montserrat"/>
                <a:ea typeface="Montserrat"/>
                <a:cs typeface="Montserrat"/>
                <a:sym typeface="Montserrat"/>
              </a:defRPr>
            </a:lvl1pPr>
            <a:lvl2pPr lvl="1" rtl="0" algn="r">
              <a:spcBef>
                <a:spcPts val="0"/>
              </a:spcBef>
              <a:spcAft>
                <a:spcPts val="0"/>
              </a:spcAft>
              <a:buNone/>
              <a:defRPr sz="1700">
                <a:solidFill>
                  <a:srgbClr val="252525"/>
                </a:solidFill>
                <a:latin typeface="Montserrat SemiBold"/>
                <a:ea typeface="Montserrat SemiBold"/>
                <a:cs typeface="Montserrat SemiBold"/>
                <a:sym typeface="Montserrat SemiBold"/>
              </a:defRPr>
            </a:lvl2pPr>
            <a:lvl3pPr lvl="2" rtl="0" algn="r">
              <a:spcBef>
                <a:spcPts val="0"/>
              </a:spcBef>
              <a:spcAft>
                <a:spcPts val="0"/>
              </a:spcAft>
              <a:buNone/>
              <a:defRPr sz="1700">
                <a:solidFill>
                  <a:srgbClr val="252525"/>
                </a:solidFill>
                <a:latin typeface="Montserrat SemiBold"/>
                <a:ea typeface="Montserrat SemiBold"/>
                <a:cs typeface="Montserrat SemiBold"/>
                <a:sym typeface="Montserrat SemiBold"/>
              </a:defRPr>
            </a:lvl3pPr>
            <a:lvl4pPr lvl="3" rtl="0" algn="r">
              <a:spcBef>
                <a:spcPts val="0"/>
              </a:spcBef>
              <a:spcAft>
                <a:spcPts val="0"/>
              </a:spcAft>
              <a:buNone/>
              <a:defRPr sz="1700">
                <a:solidFill>
                  <a:srgbClr val="252525"/>
                </a:solidFill>
                <a:latin typeface="Montserrat SemiBold"/>
                <a:ea typeface="Montserrat SemiBold"/>
                <a:cs typeface="Montserrat SemiBold"/>
                <a:sym typeface="Montserrat SemiBold"/>
              </a:defRPr>
            </a:lvl4pPr>
            <a:lvl5pPr lvl="4" rtl="0" algn="r">
              <a:spcBef>
                <a:spcPts val="0"/>
              </a:spcBef>
              <a:spcAft>
                <a:spcPts val="0"/>
              </a:spcAft>
              <a:buNone/>
              <a:defRPr sz="1700">
                <a:solidFill>
                  <a:srgbClr val="252525"/>
                </a:solidFill>
                <a:latin typeface="Montserrat SemiBold"/>
                <a:ea typeface="Montserrat SemiBold"/>
                <a:cs typeface="Montserrat SemiBold"/>
                <a:sym typeface="Montserrat SemiBold"/>
              </a:defRPr>
            </a:lvl5pPr>
            <a:lvl6pPr lvl="5" rtl="0" algn="r">
              <a:spcBef>
                <a:spcPts val="0"/>
              </a:spcBef>
              <a:spcAft>
                <a:spcPts val="0"/>
              </a:spcAft>
              <a:buNone/>
              <a:defRPr sz="1700">
                <a:solidFill>
                  <a:srgbClr val="252525"/>
                </a:solidFill>
                <a:latin typeface="Montserrat SemiBold"/>
                <a:ea typeface="Montserrat SemiBold"/>
                <a:cs typeface="Montserrat SemiBold"/>
                <a:sym typeface="Montserrat SemiBold"/>
              </a:defRPr>
            </a:lvl6pPr>
            <a:lvl7pPr lvl="6" rtl="0" algn="r">
              <a:spcBef>
                <a:spcPts val="0"/>
              </a:spcBef>
              <a:spcAft>
                <a:spcPts val="0"/>
              </a:spcAft>
              <a:buNone/>
              <a:defRPr sz="1700">
                <a:solidFill>
                  <a:srgbClr val="252525"/>
                </a:solidFill>
                <a:latin typeface="Montserrat SemiBold"/>
                <a:ea typeface="Montserrat SemiBold"/>
                <a:cs typeface="Montserrat SemiBold"/>
                <a:sym typeface="Montserrat SemiBold"/>
              </a:defRPr>
            </a:lvl7pPr>
            <a:lvl8pPr lvl="7" rtl="0" algn="r">
              <a:spcBef>
                <a:spcPts val="0"/>
              </a:spcBef>
              <a:spcAft>
                <a:spcPts val="0"/>
              </a:spcAft>
              <a:buNone/>
              <a:defRPr sz="1700">
                <a:solidFill>
                  <a:srgbClr val="252525"/>
                </a:solidFill>
                <a:latin typeface="Montserrat SemiBold"/>
                <a:ea typeface="Montserrat SemiBold"/>
                <a:cs typeface="Montserrat SemiBold"/>
                <a:sym typeface="Montserrat SemiBold"/>
              </a:defRPr>
            </a:lvl8pPr>
            <a:lvl9pPr lvl="8" rtl="0" algn="r">
              <a:spcBef>
                <a:spcPts val="0"/>
              </a:spcBef>
              <a:spcAft>
                <a:spcPts val="0"/>
              </a:spcAft>
              <a:buNone/>
              <a:defRPr sz="1700">
                <a:solidFill>
                  <a:srgbClr val="252525"/>
                </a:solidFill>
                <a:latin typeface="Montserrat SemiBold"/>
                <a:ea typeface="Montserrat SemiBold"/>
                <a:cs typeface="Montserrat SemiBold"/>
                <a:sym typeface="Montserrat SemiBold"/>
              </a:defRPr>
            </a:lvl9pPr>
          </a:lstStyle>
          <a:p/>
        </p:txBody>
      </p:sp>
      <p:sp>
        <p:nvSpPr>
          <p:cNvPr id="87" name="Google Shape;87;p13"/>
          <p:cNvSpPr txBox="1"/>
          <p:nvPr>
            <p:ph idx="2" type="subTitle"/>
          </p:nvPr>
        </p:nvSpPr>
        <p:spPr>
          <a:xfrm>
            <a:off x="700654" y="3349745"/>
            <a:ext cx="2278500" cy="10665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200">
                <a:latin typeface="Spectral Light"/>
                <a:ea typeface="Spectral Light"/>
                <a:cs typeface="Spectral Light"/>
                <a:sym typeface="Spectral Light"/>
              </a:defRPr>
            </a:lvl1pPr>
            <a:lvl2pPr lvl="1" rtl="0" algn="r">
              <a:spcBef>
                <a:spcPts val="0"/>
              </a:spcBef>
              <a:spcAft>
                <a:spcPts val="0"/>
              </a:spcAft>
              <a:buNone/>
              <a:defRPr>
                <a:solidFill>
                  <a:srgbClr val="252525"/>
                </a:solidFill>
                <a:latin typeface="Spectral Light"/>
                <a:ea typeface="Spectral Light"/>
                <a:cs typeface="Spectral Light"/>
                <a:sym typeface="Spectral Light"/>
              </a:defRPr>
            </a:lvl2pPr>
            <a:lvl3pPr lvl="2" rtl="0" algn="r">
              <a:spcBef>
                <a:spcPts val="0"/>
              </a:spcBef>
              <a:spcAft>
                <a:spcPts val="0"/>
              </a:spcAft>
              <a:buNone/>
              <a:defRPr>
                <a:solidFill>
                  <a:srgbClr val="252525"/>
                </a:solidFill>
                <a:latin typeface="Spectral Light"/>
                <a:ea typeface="Spectral Light"/>
                <a:cs typeface="Spectral Light"/>
                <a:sym typeface="Spectral Light"/>
              </a:defRPr>
            </a:lvl3pPr>
            <a:lvl4pPr lvl="3" rtl="0" algn="r">
              <a:spcBef>
                <a:spcPts val="0"/>
              </a:spcBef>
              <a:spcAft>
                <a:spcPts val="0"/>
              </a:spcAft>
              <a:buNone/>
              <a:defRPr>
                <a:solidFill>
                  <a:srgbClr val="252525"/>
                </a:solidFill>
                <a:latin typeface="Spectral Light"/>
                <a:ea typeface="Spectral Light"/>
                <a:cs typeface="Spectral Light"/>
                <a:sym typeface="Spectral Light"/>
              </a:defRPr>
            </a:lvl4pPr>
            <a:lvl5pPr lvl="4" rtl="0" algn="r">
              <a:spcBef>
                <a:spcPts val="0"/>
              </a:spcBef>
              <a:spcAft>
                <a:spcPts val="0"/>
              </a:spcAft>
              <a:buNone/>
              <a:defRPr>
                <a:solidFill>
                  <a:srgbClr val="252525"/>
                </a:solidFill>
                <a:latin typeface="Spectral Light"/>
                <a:ea typeface="Spectral Light"/>
                <a:cs typeface="Spectral Light"/>
                <a:sym typeface="Spectral Light"/>
              </a:defRPr>
            </a:lvl5pPr>
            <a:lvl6pPr lvl="5" rtl="0" algn="r">
              <a:spcBef>
                <a:spcPts val="0"/>
              </a:spcBef>
              <a:spcAft>
                <a:spcPts val="0"/>
              </a:spcAft>
              <a:buNone/>
              <a:defRPr>
                <a:solidFill>
                  <a:srgbClr val="252525"/>
                </a:solidFill>
                <a:latin typeface="Spectral Light"/>
                <a:ea typeface="Spectral Light"/>
                <a:cs typeface="Spectral Light"/>
                <a:sym typeface="Spectral Light"/>
              </a:defRPr>
            </a:lvl6pPr>
            <a:lvl7pPr lvl="6" rtl="0" algn="r">
              <a:spcBef>
                <a:spcPts val="0"/>
              </a:spcBef>
              <a:spcAft>
                <a:spcPts val="0"/>
              </a:spcAft>
              <a:buNone/>
              <a:defRPr>
                <a:solidFill>
                  <a:srgbClr val="252525"/>
                </a:solidFill>
                <a:latin typeface="Spectral Light"/>
                <a:ea typeface="Spectral Light"/>
                <a:cs typeface="Spectral Light"/>
                <a:sym typeface="Spectral Light"/>
              </a:defRPr>
            </a:lvl7pPr>
            <a:lvl8pPr lvl="7" rtl="0" algn="r">
              <a:spcBef>
                <a:spcPts val="0"/>
              </a:spcBef>
              <a:spcAft>
                <a:spcPts val="0"/>
              </a:spcAft>
              <a:buNone/>
              <a:defRPr>
                <a:solidFill>
                  <a:srgbClr val="252525"/>
                </a:solidFill>
                <a:latin typeface="Spectral Light"/>
                <a:ea typeface="Spectral Light"/>
                <a:cs typeface="Spectral Light"/>
                <a:sym typeface="Spectral Light"/>
              </a:defRPr>
            </a:lvl8pPr>
            <a:lvl9pPr lvl="8" rtl="0" algn="r">
              <a:spcBef>
                <a:spcPts val="0"/>
              </a:spcBef>
              <a:spcAft>
                <a:spcPts val="0"/>
              </a:spcAft>
              <a:buNone/>
              <a:defRPr>
                <a:solidFill>
                  <a:srgbClr val="252525"/>
                </a:solidFill>
                <a:latin typeface="Spectral Light"/>
                <a:ea typeface="Spectral Light"/>
                <a:cs typeface="Spectral Light"/>
                <a:sym typeface="Spectral Light"/>
              </a:defRPr>
            </a:lvl9pPr>
          </a:lstStyle>
          <a:p/>
        </p:txBody>
      </p:sp>
      <p:sp>
        <p:nvSpPr>
          <p:cNvPr id="88" name="Google Shape;88;p13"/>
          <p:cNvSpPr txBox="1"/>
          <p:nvPr>
            <p:ph idx="3" type="subTitle"/>
          </p:nvPr>
        </p:nvSpPr>
        <p:spPr>
          <a:xfrm>
            <a:off x="3330162" y="2259868"/>
            <a:ext cx="2278500" cy="10938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b="1" sz="1700">
                <a:solidFill>
                  <a:srgbClr val="252525"/>
                </a:solidFill>
                <a:latin typeface="Montserrat"/>
                <a:ea typeface="Montserrat"/>
                <a:cs typeface="Montserrat"/>
                <a:sym typeface="Montserrat"/>
              </a:defRPr>
            </a:lvl1pPr>
            <a:lvl2pPr lvl="1" rtl="0" algn="r">
              <a:spcBef>
                <a:spcPts val="0"/>
              </a:spcBef>
              <a:spcAft>
                <a:spcPts val="0"/>
              </a:spcAft>
              <a:buNone/>
              <a:defRPr sz="1700">
                <a:solidFill>
                  <a:srgbClr val="252525"/>
                </a:solidFill>
                <a:latin typeface="Montserrat SemiBold"/>
                <a:ea typeface="Montserrat SemiBold"/>
                <a:cs typeface="Montserrat SemiBold"/>
                <a:sym typeface="Montserrat SemiBold"/>
              </a:defRPr>
            </a:lvl2pPr>
            <a:lvl3pPr lvl="2" rtl="0" algn="r">
              <a:spcBef>
                <a:spcPts val="0"/>
              </a:spcBef>
              <a:spcAft>
                <a:spcPts val="0"/>
              </a:spcAft>
              <a:buNone/>
              <a:defRPr sz="1700">
                <a:solidFill>
                  <a:srgbClr val="252525"/>
                </a:solidFill>
                <a:latin typeface="Montserrat SemiBold"/>
                <a:ea typeface="Montserrat SemiBold"/>
                <a:cs typeface="Montserrat SemiBold"/>
                <a:sym typeface="Montserrat SemiBold"/>
              </a:defRPr>
            </a:lvl3pPr>
            <a:lvl4pPr lvl="3" rtl="0" algn="r">
              <a:spcBef>
                <a:spcPts val="0"/>
              </a:spcBef>
              <a:spcAft>
                <a:spcPts val="0"/>
              </a:spcAft>
              <a:buNone/>
              <a:defRPr sz="1700">
                <a:solidFill>
                  <a:srgbClr val="252525"/>
                </a:solidFill>
                <a:latin typeface="Montserrat SemiBold"/>
                <a:ea typeface="Montserrat SemiBold"/>
                <a:cs typeface="Montserrat SemiBold"/>
                <a:sym typeface="Montserrat SemiBold"/>
              </a:defRPr>
            </a:lvl4pPr>
            <a:lvl5pPr lvl="4" rtl="0" algn="r">
              <a:spcBef>
                <a:spcPts val="0"/>
              </a:spcBef>
              <a:spcAft>
                <a:spcPts val="0"/>
              </a:spcAft>
              <a:buNone/>
              <a:defRPr sz="1700">
                <a:solidFill>
                  <a:srgbClr val="252525"/>
                </a:solidFill>
                <a:latin typeface="Montserrat SemiBold"/>
                <a:ea typeface="Montserrat SemiBold"/>
                <a:cs typeface="Montserrat SemiBold"/>
                <a:sym typeface="Montserrat SemiBold"/>
              </a:defRPr>
            </a:lvl5pPr>
            <a:lvl6pPr lvl="5" rtl="0" algn="r">
              <a:spcBef>
                <a:spcPts val="0"/>
              </a:spcBef>
              <a:spcAft>
                <a:spcPts val="0"/>
              </a:spcAft>
              <a:buNone/>
              <a:defRPr sz="1700">
                <a:solidFill>
                  <a:srgbClr val="252525"/>
                </a:solidFill>
                <a:latin typeface="Montserrat SemiBold"/>
                <a:ea typeface="Montserrat SemiBold"/>
                <a:cs typeface="Montserrat SemiBold"/>
                <a:sym typeface="Montserrat SemiBold"/>
              </a:defRPr>
            </a:lvl6pPr>
            <a:lvl7pPr lvl="6" rtl="0" algn="r">
              <a:spcBef>
                <a:spcPts val="0"/>
              </a:spcBef>
              <a:spcAft>
                <a:spcPts val="0"/>
              </a:spcAft>
              <a:buNone/>
              <a:defRPr sz="1700">
                <a:solidFill>
                  <a:srgbClr val="252525"/>
                </a:solidFill>
                <a:latin typeface="Montserrat SemiBold"/>
                <a:ea typeface="Montserrat SemiBold"/>
                <a:cs typeface="Montserrat SemiBold"/>
                <a:sym typeface="Montserrat SemiBold"/>
              </a:defRPr>
            </a:lvl7pPr>
            <a:lvl8pPr lvl="7" rtl="0" algn="r">
              <a:spcBef>
                <a:spcPts val="0"/>
              </a:spcBef>
              <a:spcAft>
                <a:spcPts val="0"/>
              </a:spcAft>
              <a:buNone/>
              <a:defRPr sz="1700">
                <a:solidFill>
                  <a:srgbClr val="252525"/>
                </a:solidFill>
                <a:latin typeface="Montserrat SemiBold"/>
                <a:ea typeface="Montserrat SemiBold"/>
                <a:cs typeface="Montserrat SemiBold"/>
                <a:sym typeface="Montserrat SemiBold"/>
              </a:defRPr>
            </a:lvl8pPr>
            <a:lvl9pPr lvl="8" rtl="0" algn="r">
              <a:spcBef>
                <a:spcPts val="0"/>
              </a:spcBef>
              <a:spcAft>
                <a:spcPts val="0"/>
              </a:spcAft>
              <a:buNone/>
              <a:defRPr sz="1700">
                <a:solidFill>
                  <a:srgbClr val="252525"/>
                </a:solidFill>
                <a:latin typeface="Montserrat SemiBold"/>
                <a:ea typeface="Montserrat SemiBold"/>
                <a:cs typeface="Montserrat SemiBold"/>
                <a:sym typeface="Montserrat SemiBold"/>
              </a:defRPr>
            </a:lvl9pPr>
          </a:lstStyle>
          <a:p/>
        </p:txBody>
      </p:sp>
      <p:sp>
        <p:nvSpPr>
          <p:cNvPr id="89" name="Google Shape;89;p13"/>
          <p:cNvSpPr txBox="1"/>
          <p:nvPr>
            <p:ph idx="4" type="subTitle"/>
          </p:nvPr>
        </p:nvSpPr>
        <p:spPr>
          <a:xfrm>
            <a:off x="3330154" y="3349745"/>
            <a:ext cx="2278500" cy="10665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200">
                <a:latin typeface="Spectral Light"/>
                <a:ea typeface="Spectral Light"/>
                <a:cs typeface="Spectral Light"/>
                <a:sym typeface="Spectral Light"/>
              </a:defRPr>
            </a:lvl1pPr>
            <a:lvl2pPr lvl="1" rtl="0" algn="r">
              <a:spcBef>
                <a:spcPts val="0"/>
              </a:spcBef>
              <a:spcAft>
                <a:spcPts val="0"/>
              </a:spcAft>
              <a:buNone/>
              <a:defRPr>
                <a:solidFill>
                  <a:srgbClr val="252525"/>
                </a:solidFill>
                <a:latin typeface="Spectral Light"/>
                <a:ea typeface="Spectral Light"/>
                <a:cs typeface="Spectral Light"/>
                <a:sym typeface="Spectral Light"/>
              </a:defRPr>
            </a:lvl2pPr>
            <a:lvl3pPr lvl="2" rtl="0" algn="r">
              <a:spcBef>
                <a:spcPts val="0"/>
              </a:spcBef>
              <a:spcAft>
                <a:spcPts val="0"/>
              </a:spcAft>
              <a:buNone/>
              <a:defRPr>
                <a:solidFill>
                  <a:srgbClr val="252525"/>
                </a:solidFill>
                <a:latin typeface="Spectral Light"/>
                <a:ea typeface="Spectral Light"/>
                <a:cs typeface="Spectral Light"/>
                <a:sym typeface="Spectral Light"/>
              </a:defRPr>
            </a:lvl3pPr>
            <a:lvl4pPr lvl="3" rtl="0" algn="r">
              <a:spcBef>
                <a:spcPts val="0"/>
              </a:spcBef>
              <a:spcAft>
                <a:spcPts val="0"/>
              </a:spcAft>
              <a:buNone/>
              <a:defRPr>
                <a:solidFill>
                  <a:srgbClr val="252525"/>
                </a:solidFill>
                <a:latin typeface="Spectral Light"/>
                <a:ea typeface="Spectral Light"/>
                <a:cs typeface="Spectral Light"/>
                <a:sym typeface="Spectral Light"/>
              </a:defRPr>
            </a:lvl4pPr>
            <a:lvl5pPr lvl="4" rtl="0" algn="r">
              <a:spcBef>
                <a:spcPts val="0"/>
              </a:spcBef>
              <a:spcAft>
                <a:spcPts val="0"/>
              </a:spcAft>
              <a:buNone/>
              <a:defRPr>
                <a:solidFill>
                  <a:srgbClr val="252525"/>
                </a:solidFill>
                <a:latin typeface="Spectral Light"/>
                <a:ea typeface="Spectral Light"/>
                <a:cs typeface="Spectral Light"/>
                <a:sym typeface="Spectral Light"/>
              </a:defRPr>
            </a:lvl5pPr>
            <a:lvl6pPr lvl="5" rtl="0" algn="r">
              <a:spcBef>
                <a:spcPts val="0"/>
              </a:spcBef>
              <a:spcAft>
                <a:spcPts val="0"/>
              </a:spcAft>
              <a:buNone/>
              <a:defRPr>
                <a:solidFill>
                  <a:srgbClr val="252525"/>
                </a:solidFill>
                <a:latin typeface="Spectral Light"/>
                <a:ea typeface="Spectral Light"/>
                <a:cs typeface="Spectral Light"/>
                <a:sym typeface="Spectral Light"/>
              </a:defRPr>
            </a:lvl6pPr>
            <a:lvl7pPr lvl="6" rtl="0" algn="r">
              <a:spcBef>
                <a:spcPts val="0"/>
              </a:spcBef>
              <a:spcAft>
                <a:spcPts val="0"/>
              </a:spcAft>
              <a:buNone/>
              <a:defRPr>
                <a:solidFill>
                  <a:srgbClr val="252525"/>
                </a:solidFill>
                <a:latin typeface="Spectral Light"/>
                <a:ea typeface="Spectral Light"/>
                <a:cs typeface="Spectral Light"/>
                <a:sym typeface="Spectral Light"/>
              </a:defRPr>
            </a:lvl7pPr>
            <a:lvl8pPr lvl="7" rtl="0" algn="r">
              <a:spcBef>
                <a:spcPts val="0"/>
              </a:spcBef>
              <a:spcAft>
                <a:spcPts val="0"/>
              </a:spcAft>
              <a:buNone/>
              <a:defRPr>
                <a:solidFill>
                  <a:srgbClr val="252525"/>
                </a:solidFill>
                <a:latin typeface="Spectral Light"/>
                <a:ea typeface="Spectral Light"/>
                <a:cs typeface="Spectral Light"/>
                <a:sym typeface="Spectral Light"/>
              </a:defRPr>
            </a:lvl8pPr>
            <a:lvl9pPr lvl="8" rtl="0" algn="r">
              <a:spcBef>
                <a:spcPts val="0"/>
              </a:spcBef>
              <a:spcAft>
                <a:spcPts val="0"/>
              </a:spcAft>
              <a:buNone/>
              <a:defRPr>
                <a:solidFill>
                  <a:srgbClr val="252525"/>
                </a:solidFill>
                <a:latin typeface="Spectral Light"/>
                <a:ea typeface="Spectral Light"/>
                <a:cs typeface="Spectral Light"/>
                <a:sym typeface="Spectral Light"/>
              </a:defRPr>
            </a:lvl9pPr>
          </a:lstStyle>
          <a:p/>
        </p:txBody>
      </p:sp>
      <p:sp>
        <p:nvSpPr>
          <p:cNvPr id="90" name="Google Shape;90;p13"/>
          <p:cNvSpPr txBox="1"/>
          <p:nvPr>
            <p:ph idx="5" type="subTitle"/>
          </p:nvPr>
        </p:nvSpPr>
        <p:spPr>
          <a:xfrm>
            <a:off x="5959662" y="2259868"/>
            <a:ext cx="2278500" cy="10938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b="1" sz="1700">
                <a:solidFill>
                  <a:srgbClr val="252525"/>
                </a:solidFill>
                <a:latin typeface="Montserrat"/>
                <a:ea typeface="Montserrat"/>
                <a:cs typeface="Montserrat"/>
                <a:sym typeface="Montserrat"/>
              </a:defRPr>
            </a:lvl1pPr>
            <a:lvl2pPr lvl="1" rtl="0" algn="r">
              <a:spcBef>
                <a:spcPts val="0"/>
              </a:spcBef>
              <a:spcAft>
                <a:spcPts val="0"/>
              </a:spcAft>
              <a:buNone/>
              <a:defRPr sz="1700">
                <a:solidFill>
                  <a:srgbClr val="252525"/>
                </a:solidFill>
                <a:latin typeface="Montserrat SemiBold"/>
                <a:ea typeface="Montserrat SemiBold"/>
                <a:cs typeface="Montserrat SemiBold"/>
                <a:sym typeface="Montserrat SemiBold"/>
              </a:defRPr>
            </a:lvl2pPr>
            <a:lvl3pPr lvl="2" rtl="0" algn="r">
              <a:spcBef>
                <a:spcPts val="0"/>
              </a:spcBef>
              <a:spcAft>
                <a:spcPts val="0"/>
              </a:spcAft>
              <a:buNone/>
              <a:defRPr sz="1700">
                <a:solidFill>
                  <a:srgbClr val="252525"/>
                </a:solidFill>
                <a:latin typeface="Montserrat SemiBold"/>
                <a:ea typeface="Montserrat SemiBold"/>
                <a:cs typeface="Montserrat SemiBold"/>
                <a:sym typeface="Montserrat SemiBold"/>
              </a:defRPr>
            </a:lvl3pPr>
            <a:lvl4pPr lvl="3" rtl="0" algn="r">
              <a:spcBef>
                <a:spcPts val="0"/>
              </a:spcBef>
              <a:spcAft>
                <a:spcPts val="0"/>
              </a:spcAft>
              <a:buNone/>
              <a:defRPr sz="1700">
                <a:solidFill>
                  <a:srgbClr val="252525"/>
                </a:solidFill>
                <a:latin typeface="Montserrat SemiBold"/>
                <a:ea typeface="Montserrat SemiBold"/>
                <a:cs typeface="Montserrat SemiBold"/>
                <a:sym typeface="Montserrat SemiBold"/>
              </a:defRPr>
            </a:lvl4pPr>
            <a:lvl5pPr lvl="4" rtl="0" algn="r">
              <a:spcBef>
                <a:spcPts val="0"/>
              </a:spcBef>
              <a:spcAft>
                <a:spcPts val="0"/>
              </a:spcAft>
              <a:buNone/>
              <a:defRPr sz="1700">
                <a:solidFill>
                  <a:srgbClr val="252525"/>
                </a:solidFill>
                <a:latin typeface="Montserrat SemiBold"/>
                <a:ea typeface="Montserrat SemiBold"/>
                <a:cs typeface="Montserrat SemiBold"/>
                <a:sym typeface="Montserrat SemiBold"/>
              </a:defRPr>
            </a:lvl5pPr>
            <a:lvl6pPr lvl="5" rtl="0" algn="r">
              <a:spcBef>
                <a:spcPts val="0"/>
              </a:spcBef>
              <a:spcAft>
                <a:spcPts val="0"/>
              </a:spcAft>
              <a:buNone/>
              <a:defRPr sz="1700">
                <a:solidFill>
                  <a:srgbClr val="252525"/>
                </a:solidFill>
                <a:latin typeface="Montserrat SemiBold"/>
                <a:ea typeface="Montserrat SemiBold"/>
                <a:cs typeface="Montserrat SemiBold"/>
                <a:sym typeface="Montserrat SemiBold"/>
              </a:defRPr>
            </a:lvl6pPr>
            <a:lvl7pPr lvl="6" rtl="0" algn="r">
              <a:spcBef>
                <a:spcPts val="0"/>
              </a:spcBef>
              <a:spcAft>
                <a:spcPts val="0"/>
              </a:spcAft>
              <a:buNone/>
              <a:defRPr sz="1700">
                <a:solidFill>
                  <a:srgbClr val="252525"/>
                </a:solidFill>
                <a:latin typeface="Montserrat SemiBold"/>
                <a:ea typeface="Montserrat SemiBold"/>
                <a:cs typeface="Montserrat SemiBold"/>
                <a:sym typeface="Montserrat SemiBold"/>
              </a:defRPr>
            </a:lvl7pPr>
            <a:lvl8pPr lvl="7" rtl="0" algn="r">
              <a:spcBef>
                <a:spcPts val="0"/>
              </a:spcBef>
              <a:spcAft>
                <a:spcPts val="0"/>
              </a:spcAft>
              <a:buNone/>
              <a:defRPr sz="1700">
                <a:solidFill>
                  <a:srgbClr val="252525"/>
                </a:solidFill>
                <a:latin typeface="Montserrat SemiBold"/>
                <a:ea typeface="Montserrat SemiBold"/>
                <a:cs typeface="Montserrat SemiBold"/>
                <a:sym typeface="Montserrat SemiBold"/>
              </a:defRPr>
            </a:lvl8pPr>
            <a:lvl9pPr lvl="8" rtl="0" algn="r">
              <a:spcBef>
                <a:spcPts val="0"/>
              </a:spcBef>
              <a:spcAft>
                <a:spcPts val="0"/>
              </a:spcAft>
              <a:buNone/>
              <a:defRPr sz="1700">
                <a:solidFill>
                  <a:srgbClr val="252525"/>
                </a:solidFill>
                <a:latin typeface="Montserrat SemiBold"/>
                <a:ea typeface="Montserrat SemiBold"/>
                <a:cs typeface="Montserrat SemiBold"/>
                <a:sym typeface="Montserrat SemiBold"/>
              </a:defRPr>
            </a:lvl9pPr>
          </a:lstStyle>
          <a:p/>
        </p:txBody>
      </p:sp>
      <p:sp>
        <p:nvSpPr>
          <p:cNvPr id="91" name="Google Shape;91;p13"/>
          <p:cNvSpPr txBox="1"/>
          <p:nvPr>
            <p:ph idx="6" type="subTitle"/>
          </p:nvPr>
        </p:nvSpPr>
        <p:spPr>
          <a:xfrm>
            <a:off x="5959654" y="3349745"/>
            <a:ext cx="2278500" cy="10665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200">
                <a:latin typeface="Spectral Light"/>
                <a:ea typeface="Spectral Light"/>
                <a:cs typeface="Spectral Light"/>
                <a:sym typeface="Spectral Light"/>
              </a:defRPr>
            </a:lvl1pPr>
            <a:lvl2pPr lvl="1" rtl="0" algn="r">
              <a:spcBef>
                <a:spcPts val="0"/>
              </a:spcBef>
              <a:spcAft>
                <a:spcPts val="0"/>
              </a:spcAft>
              <a:buNone/>
              <a:defRPr>
                <a:solidFill>
                  <a:srgbClr val="252525"/>
                </a:solidFill>
                <a:latin typeface="Spectral Light"/>
                <a:ea typeface="Spectral Light"/>
                <a:cs typeface="Spectral Light"/>
                <a:sym typeface="Spectral Light"/>
              </a:defRPr>
            </a:lvl2pPr>
            <a:lvl3pPr lvl="2" rtl="0" algn="r">
              <a:spcBef>
                <a:spcPts val="0"/>
              </a:spcBef>
              <a:spcAft>
                <a:spcPts val="0"/>
              </a:spcAft>
              <a:buNone/>
              <a:defRPr>
                <a:solidFill>
                  <a:srgbClr val="252525"/>
                </a:solidFill>
                <a:latin typeface="Spectral Light"/>
                <a:ea typeface="Spectral Light"/>
                <a:cs typeface="Spectral Light"/>
                <a:sym typeface="Spectral Light"/>
              </a:defRPr>
            </a:lvl3pPr>
            <a:lvl4pPr lvl="3" rtl="0" algn="r">
              <a:spcBef>
                <a:spcPts val="0"/>
              </a:spcBef>
              <a:spcAft>
                <a:spcPts val="0"/>
              </a:spcAft>
              <a:buNone/>
              <a:defRPr>
                <a:solidFill>
                  <a:srgbClr val="252525"/>
                </a:solidFill>
                <a:latin typeface="Spectral Light"/>
                <a:ea typeface="Spectral Light"/>
                <a:cs typeface="Spectral Light"/>
                <a:sym typeface="Spectral Light"/>
              </a:defRPr>
            </a:lvl4pPr>
            <a:lvl5pPr lvl="4" rtl="0" algn="r">
              <a:spcBef>
                <a:spcPts val="0"/>
              </a:spcBef>
              <a:spcAft>
                <a:spcPts val="0"/>
              </a:spcAft>
              <a:buNone/>
              <a:defRPr>
                <a:solidFill>
                  <a:srgbClr val="252525"/>
                </a:solidFill>
                <a:latin typeface="Spectral Light"/>
                <a:ea typeface="Spectral Light"/>
                <a:cs typeface="Spectral Light"/>
                <a:sym typeface="Spectral Light"/>
              </a:defRPr>
            </a:lvl5pPr>
            <a:lvl6pPr lvl="5" rtl="0" algn="r">
              <a:spcBef>
                <a:spcPts val="0"/>
              </a:spcBef>
              <a:spcAft>
                <a:spcPts val="0"/>
              </a:spcAft>
              <a:buNone/>
              <a:defRPr>
                <a:solidFill>
                  <a:srgbClr val="252525"/>
                </a:solidFill>
                <a:latin typeface="Spectral Light"/>
                <a:ea typeface="Spectral Light"/>
                <a:cs typeface="Spectral Light"/>
                <a:sym typeface="Spectral Light"/>
              </a:defRPr>
            </a:lvl6pPr>
            <a:lvl7pPr lvl="6" rtl="0" algn="r">
              <a:spcBef>
                <a:spcPts val="0"/>
              </a:spcBef>
              <a:spcAft>
                <a:spcPts val="0"/>
              </a:spcAft>
              <a:buNone/>
              <a:defRPr>
                <a:solidFill>
                  <a:srgbClr val="252525"/>
                </a:solidFill>
                <a:latin typeface="Spectral Light"/>
                <a:ea typeface="Spectral Light"/>
                <a:cs typeface="Spectral Light"/>
                <a:sym typeface="Spectral Light"/>
              </a:defRPr>
            </a:lvl7pPr>
            <a:lvl8pPr lvl="7" rtl="0" algn="r">
              <a:spcBef>
                <a:spcPts val="0"/>
              </a:spcBef>
              <a:spcAft>
                <a:spcPts val="0"/>
              </a:spcAft>
              <a:buNone/>
              <a:defRPr>
                <a:solidFill>
                  <a:srgbClr val="252525"/>
                </a:solidFill>
                <a:latin typeface="Spectral Light"/>
                <a:ea typeface="Spectral Light"/>
                <a:cs typeface="Spectral Light"/>
                <a:sym typeface="Spectral Light"/>
              </a:defRPr>
            </a:lvl8pPr>
            <a:lvl9pPr lvl="8" rtl="0" algn="r">
              <a:spcBef>
                <a:spcPts val="0"/>
              </a:spcBef>
              <a:spcAft>
                <a:spcPts val="0"/>
              </a:spcAft>
              <a:buNone/>
              <a:defRPr>
                <a:solidFill>
                  <a:srgbClr val="252525"/>
                </a:solidFill>
                <a:latin typeface="Spectral Light"/>
                <a:ea typeface="Spectral Light"/>
                <a:cs typeface="Spectral Light"/>
                <a:sym typeface="Spectral Light"/>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Only">
  <p:cSld name="TITLE_ONLY">
    <p:spTree>
      <p:nvGrpSpPr>
        <p:cNvPr id="92" name="Shape 92"/>
        <p:cNvGrpSpPr/>
        <p:nvPr/>
      </p:nvGrpSpPr>
      <p:grpSpPr>
        <a:xfrm>
          <a:off x="0" y="0"/>
          <a:ext cx="0" cy="0"/>
          <a:chOff x="0" y="0"/>
          <a:chExt cx="0" cy="0"/>
        </a:xfrm>
      </p:grpSpPr>
      <p:sp>
        <p:nvSpPr>
          <p:cNvPr id="93" name="Google Shape;93;p14"/>
          <p:cNvSpPr txBox="1"/>
          <p:nvPr>
            <p:ph type="title"/>
          </p:nvPr>
        </p:nvSpPr>
        <p:spPr>
          <a:xfrm>
            <a:off x="5322125" y="506525"/>
            <a:ext cx="3523800" cy="647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300"/>
              <a:buNone/>
              <a:defRPr/>
            </a:lvl1pPr>
            <a:lvl2pPr lvl="1" rtl="0" algn="r">
              <a:spcBef>
                <a:spcPts val="0"/>
              </a:spcBef>
              <a:spcAft>
                <a:spcPts val="0"/>
              </a:spcAft>
              <a:buClr>
                <a:srgbClr val="EFD67E"/>
              </a:buClr>
              <a:buSzPts val="3300"/>
              <a:buNone/>
              <a:defRPr>
                <a:solidFill>
                  <a:srgbClr val="EFD67E"/>
                </a:solidFill>
              </a:defRPr>
            </a:lvl2pPr>
            <a:lvl3pPr lvl="2" rtl="0" algn="r">
              <a:spcBef>
                <a:spcPts val="0"/>
              </a:spcBef>
              <a:spcAft>
                <a:spcPts val="0"/>
              </a:spcAft>
              <a:buClr>
                <a:srgbClr val="EFD67E"/>
              </a:buClr>
              <a:buSzPts val="3300"/>
              <a:buNone/>
              <a:defRPr>
                <a:solidFill>
                  <a:srgbClr val="EFD67E"/>
                </a:solidFill>
              </a:defRPr>
            </a:lvl3pPr>
            <a:lvl4pPr lvl="3" rtl="0" algn="r">
              <a:spcBef>
                <a:spcPts val="0"/>
              </a:spcBef>
              <a:spcAft>
                <a:spcPts val="0"/>
              </a:spcAft>
              <a:buClr>
                <a:srgbClr val="EFD67E"/>
              </a:buClr>
              <a:buSzPts val="3300"/>
              <a:buNone/>
              <a:defRPr>
                <a:solidFill>
                  <a:srgbClr val="EFD67E"/>
                </a:solidFill>
              </a:defRPr>
            </a:lvl4pPr>
            <a:lvl5pPr lvl="4" rtl="0" algn="r">
              <a:spcBef>
                <a:spcPts val="0"/>
              </a:spcBef>
              <a:spcAft>
                <a:spcPts val="0"/>
              </a:spcAft>
              <a:buClr>
                <a:srgbClr val="EFD67E"/>
              </a:buClr>
              <a:buSzPts val="3300"/>
              <a:buNone/>
              <a:defRPr>
                <a:solidFill>
                  <a:srgbClr val="EFD67E"/>
                </a:solidFill>
              </a:defRPr>
            </a:lvl5pPr>
            <a:lvl6pPr lvl="5" rtl="0" algn="r">
              <a:spcBef>
                <a:spcPts val="0"/>
              </a:spcBef>
              <a:spcAft>
                <a:spcPts val="0"/>
              </a:spcAft>
              <a:buClr>
                <a:srgbClr val="EFD67E"/>
              </a:buClr>
              <a:buSzPts val="3300"/>
              <a:buNone/>
              <a:defRPr>
                <a:solidFill>
                  <a:srgbClr val="EFD67E"/>
                </a:solidFill>
              </a:defRPr>
            </a:lvl6pPr>
            <a:lvl7pPr lvl="6" rtl="0" algn="r">
              <a:spcBef>
                <a:spcPts val="0"/>
              </a:spcBef>
              <a:spcAft>
                <a:spcPts val="0"/>
              </a:spcAft>
              <a:buClr>
                <a:srgbClr val="EFD67E"/>
              </a:buClr>
              <a:buSzPts val="3300"/>
              <a:buNone/>
              <a:defRPr>
                <a:solidFill>
                  <a:srgbClr val="EFD67E"/>
                </a:solidFill>
              </a:defRPr>
            </a:lvl7pPr>
            <a:lvl8pPr lvl="7" rtl="0" algn="r">
              <a:spcBef>
                <a:spcPts val="0"/>
              </a:spcBef>
              <a:spcAft>
                <a:spcPts val="0"/>
              </a:spcAft>
              <a:buClr>
                <a:srgbClr val="EFD67E"/>
              </a:buClr>
              <a:buSzPts val="3300"/>
              <a:buNone/>
              <a:defRPr>
                <a:solidFill>
                  <a:srgbClr val="EFD67E"/>
                </a:solidFill>
              </a:defRPr>
            </a:lvl8pPr>
            <a:lvl9pPr lvl="8" rtl="0" algn="r">
              <a:spcBef>
                <a:spcPts val="0"/>
              </a:spcBef>
              <a:spcAft>
                <a:spcPts val="0"/>
              </a:spcAft>
              <a:buClr>
                <a:srgbClr val="EFD67E"/>
              </a:buClr>
              <a:buSzPts val="3300"/>
              <a:buNone/>
              <a:defRPr>
                <a:solidFill>
                  <a:srgbClr val="EFD67E"/>
                </a:solidFill>
              </a:defRPr>
            </a:lvl9pPr>
          </a:lstStyle>
          <a:p/>
        </p:txBody>
      </p:sp>
      <p:sp>
        <p:nvSpPr>
          <p:cNvPr id="94" name="Google Shape;94;p14"/>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95" name="Google Shape;95;p14"/>
          <p:cNvSpPr/>
          <p:nvPr/>
        </p:nvSpPr>
        <p:spPr>
          <a:xfrm rot="10800000">
            <a:off x="6556325" y="4516800"/>
            <a:ext cx="2289600" cy="92400"/>
          </a:xfrm>
          <a:prstGeom prst="rect">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BBED"/>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amp; text">
  <p:cSld name="TITLE_ONLY_1">
    <p:spTree>
      <p:nvGrpSpPr>
        <p:cNvPr id="96" name="Shape 96"/>
        <p:cNvGrpSpPr/>
        <p:nvPr/>
      </p:nvGrpSpPr>
      <p:grpSpPr>
        <a:xfrm>
          <a:off x="0" y="0"/>
          <a:ext cx="0" cy="0"/>
          <a:chOff x="0" y="0"/>
          <a:chExt cx="0" cy="0"/>
        </a:xfrm>
      </p:grpSpPr>
      <p:sp>
        <p:nvSpPr>
          <p:cNvPr id="97" name="Google Shape;97;p15"/>
          <p:cNvSpPr txBox="1"/>
          <p:nvPr>
            <p:ph hasCustomPrompt="1" type="title"/>
          </p:nvPr>
        </p:nvSpPr>
        <p:spPr>
          <a:xfrm>
            <a:off x="542950" y="2077450"/>
            <a:ext cx="8058000" cy="953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D9D9D9"/>
              </a:buClr>
              <a:buSzPts val="5600"/>
              <a:buNone/>
              <a:defRPr b="1" sz="5600">
                <a:solidFill>
                  <a:srgbClr val="D9D9D9"/>
                </a:solidFill>
              </a:defRPr>
            </a:lvl1pPr>
            <a:lvl2pPr lvl="1" rtl="0" algn="ctr">
              <a:spcBef>
                <a:spcPts val="0"/>
              </a:spcBef>
              <a:spcAft>
                <a:spcPts val="0"/>
              </a:spcAft>
              <a:buClr>
                <a:srgbClr val="F3F3F3"/>
              </a:buClr>
              <a:buSzPts val="12000"/>
              <a:buNone/>
              <a:defRPr sz="12000">
                <a:solidFill>
                  <a:srgbClr val="F3F3F3"/>
                </a:solidFill>
              </a:defRPr>
            </a:lvl2pPr>
            <a:lvl3pPr lvl="2" rtl="0" algn="ctr">
              <a:spcBef>
                <a:spcPts val="0"/>
              </a:spcBef>
              <a:spcAft>
                <a:spcPts val="0"/>
              </a:spcAft>
              <a:buClr>
                <a:srgbClr val="F3F3F3"/>
              </a:buClr>
              <a:buSzPts val="12000"/>
              <a:buNone/>
              <a:defRPr sz="12000">
                <a:solidFill>
                  <a:srgbClr val="F3F3F3"/>
                </a:solidFill>
              </a:defRPr>
            </a:lvl3pPr>
            <a:lvl4pPr lvl="3" rtl="0" algn="ctr">
              <a:spcBef>
                <a:spcPts val="0"/>
              </a:spcBef>
              <a:spcAft>
                <a:spcPts val="0"/>
              </a:spcAft>
              <a:buClr>
                <a:srgbClr val="F3F3F3"/>
              </a:buClr>
              <a:buSzPts val="12000"/>
              <a:buNone/>
              <a:defRPr sz="12000">
                <a:solidFill>
                  <a:srgbClr val="F3F3F3"/>
                </a:solidFill>
              </a:defRPr>
            </a:lvl4pPr>
            <a:lvl5pPr lvl="4" rtl="0" algn="ctr">
              <a:spcBef>
                <a:spcPts val="0"/>
              </a:spcBef>
              <a:spcAft>
                <a:spcPts val="0"/>
              </a:spcAft>
              <a:buClr>
                <a:srgbClr val="F3F3F3"/>
              </a:buClr>
              <a:buSzPts val="12000"/>
              <a:buNone/>
              <a:defRPr sz="12000">
                <a:solidFill>
                  <a:srgbClr val="F3F3F3"/>
                </a:solidFill>
              </a:defRPr>
            </a:lvl5pPr>
            <a:lvl6pPr lvl="5" rtl="0" algn="ctr">
              <a:spcBef>
                <a:spcPts val="0"/>
              </a:spcBef>
              <a:spcAft>
                <a:spcPts val="0"/>
              </a:spcAft>
              <a:buClr>
                <a:srgbClr val="F3F3F3"/>
              </a:buClr>
              <a:buSzPts val="12000"/>
              <a:buNone/>
              <a:defRPr sz="12000">
                <a:solidFill>
                  <a:srgbClr val="F3F3F3"/>
                </a:solidFill>
              </a:defRPr>
            </a:lvl6pPr>
            <a:lvl7pPr lvl="6" rtl="0" algn="ctr">
              <a:spcBef>
                <a:spcPts val="0"/>
              </a:spcBef>
              <a:spcAft>
                <a:spcPts val="0"/>
              </a:spcAft>
              <a:buClr>
                <a:srgbClr val="F3F3F3"/>
              </a:buClr>
              <a:buSzPts val="12000"/>
              <a:buNone/>
              <a:defRPr sz="12000">
                <a:solidFill>
                  <a:srgbClr val="F3F3F3"/>
                </a:solidFill>
              </a:defRPr>
            </a:lvl7pPr>
            <a:lvl8pPr lvl="7" rtl="0" algn="ctr">
              <a:spcBef>
                <a:spcPts val="0"/>
              </a:spcBef>
              <a:spcAft>
                <a:spcPts val="0"/>
              </a:spcAft>
              <a:buClr>
                <a:srgbClr val="F3F3F3"/>
              </a:buClr>
              <a:buSzPts val="12000"/>
              <a:buNone/>
              <a:defRPr sz="12000">
                <a:solidFill>
                  <a:srgbClr val="F3F3F3"/>
                </a:solidFill>
              </a:defRPr>
            </a:lvl8pPr>
            <a:lvl9pPr lvl="8" rtl="0" algn="ctr">
              <a:spcBef>
                <a:spcPts val="0"/>
              </a:spcBef>
              <a:spcAft>
                <a:spcPts val="0"/>
              </a:spcAft>
              <a:buClr>
                <a:srgbClr val="F3F3F3"/>
              </a:buClr>
              <a:buSzPts val="12000"/>
              <a:buNone/>
              <a:defRPr sz="12000">
                <a:solidFill>
                  <a:srgbClr val="F3F3F3"/>
                </a:solidFill>
              </a:defRPr>
            </a:lvl9pPr>
          </a:lstStyle>
          <a:p>
            <a:r>
              <a:t>xx%</a:t>
            </a:r>
          </a:p>
        </p:txBody>
      </p:sp>
      <p:sp>
        <p:nvSpPr>
          <p:cNvPr id="98" name="Google Shape;98;p15"/>
          <p:cNvSpPr txBox="1"/>
          <p:nvPr>
            <p:ph idx="1" type="subTitle"/>
          </p:nvPr>
        </p:nvSpPr>
        <p:spPr>
          <a:xfrm>
            <a:off x="1194950" y="3030850"/>
            <a:ext cx="6754200" cy="1066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solidFill>
                  <a:srgbClr val="90CCFA"/>
                </a:solidFill>
                <a:latin typeface="Spectral Light"/>
                <a:ea typeface="Spectral Light"/>
                <a:cs typeface="Spectral Light"/>
                <a:sym typeface="Spectral Light"/>
              </a:defRPr>
            </a:lvl1pPr>
            <a:lvl2pPr lvl="1" rtl="0" algn="ctr">
              <a:spcBef>
                <a:spcPts val="0"/>
              </a:spcBef>
              <a:spcAft>
                <a:spcPts val="0"/>
              </a:spcAft>
              <a:buNone/>
              <a:defRPr>
                <a:solidFill>
                  <a:srgbClr val="90CCFA"/>
                </a:solidFill>
                <a:latin typeface="Spectral Light"/>
                <a:ea typeface="Spectral Light"/>
                <a:cs typeface="Spectral Light"/>
                <a:sym typeface="Spectral Light"/>
              </a:defRPr>
            </a:lvl2pPr>
            <a:lvl3pPr lvl="2" rtl="0" algn="ctr">
              <a:spcBef>
                <a:spcPts val="0"/>
              </a:spcBef>
              <a:spcAft>
                <a:spcPts val="0"/>
              </a:spcAft>
              <a:buNone/>
              <a:defRPr>
                <a:solidFill>
                  <a:srgbClr val="90CCFA"/>
                </a:solidFill>
                <a:latin typeface="Spectral Light"/>
                <a:ea typeface="Spectral Light"/>
                <a:cs typeface="Spectral Light"/>
                <a:sym typeface="Spectral Light"/>
              </a:defRPr>
            </a:lvl3pPr>
            <a:lvl4pPr lvl="3" rtl="0" algn="ctr">
              <a:spcBef>
                <a:spcPts val="0"/>
              </a:spcBef>
              <a:spcAft>
                <a:spcPts val="0"/>
              </a:spcAft>
              <a:buNone/>
              <a:defRPr>
                <a:solidFill>
                  <a:srgbClr val="90CCFA"/>
                </a:solidFill>
                <a:latin typeface="Spectral Light"/>
                <a:ea typeface="Spectral Light"/>
                <a:cs typeface="Spectral Light"/>
                <a:sym typeface="Spectral Light"/>
              </a:defRPr>
            </a:lvl4pPr>
            <a:lvl5pPr lvl="4" rtl="0" algn="ctr">
              <a:spcBef>
                <a:spcPts val="0"/>
              </a:spcBef>
              <a:spcAft>
                <a:spcPts val="0"/>
              </a:spcAft>
              <a:buNone/>
              <a:defRPr>
                <a:solidFill>
                  <a:srgbClr val="90CCFA"/>
                </a:solidFill>
                <a:latin typeface="Spectral Light"/>
                <a:ea typeface="Spectral Light"/>
                <a:cs typeface="Spectral Light"/>
                <a:sym typeface="Spectral Light"/>
              </a:defRPr>
            </a:lvl5pPr>
            <a:lvl6pPr lvl="5" rtl="0" algn="ctr">
              <a:spcBef>
                <a:spcPts val="0"/>
              </a:spcBef>
              <a:spcAft>
                <a:spcPts val="0"/>
              </a:spcAft>
              <a:buNone/>
              <a:defRPr>
                <a:solidFill>
                  <a:srgbClr val="90CCFA"/>
                </a:solidFill>
                <a:latin typeface="Spectral Light"/>
                <a:ea typeface="Spectral Light"/>
                <a:cs typeface="Spectral Light"/>
                <a:sym typeface="Spectral Light"/>
              </a:defRPr>
            </a:lvl6pPr>
            <a:lvl7pPr lvl="6" rtl="0" algn="ctr">
              <a:spcBef>
                <a:spcPts val="0"/>
              </a:spcBef>
              <a:spcAft>
                <a:spcPts val="0"/>
              </a:spcAft>
              <a:buNone/>
              <a:defRPr>
                <a:solidFill>
                  <a:srgbClr val="90CCFA"/>
                </a:solidFill>
                <a:latin typeface="Spectral Light"/>
                <a:ea typeface="Spectral Light"/>
                <a:cs typeface="Spectral Light"/>
                <a:sym typeface="Spectral Light"/>
              </a:defRPr>
            </a:lvl7pPr>
            <a:lvl8pPr lvl="7" rtl="0" algn="ctr">
              <a:spcBef>
                <a:spcPts val="0"/>
              </a:spcBef>
              <a:spcAft>
                <a:spcPts val="0"/>
              </a:spcAft>
              <a:buNone/>
              <a:defRPr>
                <a:solidFill>
                  <a:srgbClr val="90CCFA"/>
                </a:solidFill>
                <a:latin typeface="Spectral Light"/>
                <a:ea typeface="Spectral Light"/>
                <a:cs typeface="Spectral Light"/>
                <a:sym typeface="Spectral Light"/>
              </a:defRPr>
            </a:lvl8pPr>
            <a:lvl9pPr lvl="8" rtl="0" algn="ctr">
              <a:spcBef>
                <a:spcPts val="0"/>
              </a:spcBef>
              <a:spcAft>
                <a:spcPts val="0"/>
              </a:spcAft>
              <a:buNone/>
              <a:defRPr>
                <a:solidFill>
                  <a:srgbClr val="90CCFA"/>
                </a:solidFill>
                <a:latin typeface="Spectral Light"/>
                <a:ea typeface="Spectral Light"/>
                <a:cs typeface="Spectral Light"/>
                <a:sym typeface="Spectral Light"/>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mp; text">
  <p:cSld name="TITLE_ONLY_1_1">
    <p:bg>
      <p:bgPr>
        <a:solidFill>
          <a:srgbClr val="252525"/>
        </a:solidFill>
      </p:bgPr>
    </p:bg>
    <p:spTree>
      <p:nvGrpSpPr>
        <p:cNvPr id="99" name="Shape 99"/>
        <p:cNvGrpSpPr/>
        <p:nvPr/>
      </p:nvGrpSpPr>
      <p:grpSpPr>
        <a:xfrm>
          <a:off x="0" y="0"/>
          <a:ext cx="0" cy="0"/>
          <a:chOff x="0" y="0"/>
          <a:chExt cx="0" cy="0"/>
        </a:xfrm>
      </p:grpSpPr>
      <p:sp>
        <p:nvSpPr>
          <p:cNvPr id="100" name="Google Shape;100;p16"/>
          <p:cNvSpPr txBox="1"/>
          <p:nvPr>
            <p:ph hasCustomPrompt="1" type="title"/>
          </p:nvPr>
        </p:nvSpPr>
        <p:spPr>
          <a:xfrm>
            <a:off x="542950" y="609775"/>
            <a:ext cx="8058000" cy="953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3F3F3"/>
              </a:buClr>
              <a:buSzPts val="4400"/>
              <a:buNone/>
              <a:defRPr b="1" sz="4400">
                <a:solidFill>
                  <a:srgbClr val="F3F3F3"/>
                </a:solidFill>
              </a:defRPr>
            </a:lvl1pPr>
            <a:lvl2pPr lvl="1" rtl="0" algn="ctr">
              <a:spcBef>
                <a:spcPts val="0"/>
              </a:spcBef>
              <a:spcAft>
                <a:spcPts val="0"/>
              </a:spcAft>
              <a:buClr>
                <a:srgbClr val="F3F3F3"/>
              </a:buClr>
              <a:buSzPts val="12000"/>
              <a:buNone/>
              <a:defRPr sz="12000">
                <a:solidFill>
                  <a:srgbClr val="F3F3F3"/>
                </a:solidFill>
              </a:defRPr>
            </a:lvl2pPr>
            <a:lvl3pPr lvl="2" rtl="0" algn="ctr">
              <a:spcBef>
                <a:spcPts val="0"/>
              </a:spcBef>
              <a:spcAft>
                <a:spcPts val="0"/>
              </a:spcAft>
              <a:buClr>
                <a:srgbClr val="F3F3F3"/>
              </a:buClr>
              <a:buSzPts val="12000"/>
              <a:buNone/>
              <a:defRPr sz="12000">
                <a:solidFill>
                  <a:srgbClr val="F3F3F3"/>
                </a:solidFill>
              </a:defRPr>
            </a:lvl3pPr>
            <a:lvl4pPr lvl="3" rtl="0" algn="ctr">
              <a:spcBef>
                <a:spcPts val="0"/>
              </a:spcBef>
              <a:spcAft>
                <a:spcPts val="0"/>
              </a:spcAft>
              <a:buClr>
                <a:srgbClr val="F3F3F3"/>
              </a:buClr>
              <a:buSzPts val="12000"/>
              <a:buNone/>
              <a:defRPr sz="12000">
                <a:solidFill>
                  <a:srgbClr val="F3F3F3"/>
                </a:solidFill>
              </a:defRPr>
            </a:lvl4pPr>
            <a:lvl5pPr lvl="4" rtl="0" algn="ctr">
              <a:spcBef>
                <a:spcPts val="0"/>
              </a:spcBef>
              <a:spcAft>
                <a:spcPts val="0"/>
              </a:spcAft>
              <a:buClr>
                <a:srgbClr val="F3F3F3"/>
              </a:buClr>
              <a:buSzPts val="12000"/>
              <a:buNone/>
              <a:defRPr sz="12000">
                <a:solidFill>
                  <a:srgbClr val="F3F3F3"/>
                </a:solidFill>
              </a:defRPr>
            </a:lvl5pPr>
            <a:lvl6pPr lvl="5" rtl="0" algn="ctr">
              <a:spcBef>
                <a:spcPts val="0"/>
              </a:spcBef>
              <a:spcAft>
                <a:spcPts val="0"/>
              </a:spcAft>
              <a:buClr>
                <a:srgbClr val="F3F3F3"/>
              </a:buClr>
              <a:buSzPts val="12000"/>
              <a:buNone/>
              <a:defRPr sz="12000">
                <a:solidFill>
                  <a:srgbClr val="F3F3F3"/>
                </a:solidFill>
              </a:defRPr>
            </a:lvl6pPr>
            <a:lvl7pPr lvl="6" rtl="0" algn="ctr">
              <a:spcBef>
                <a:spcPts val="0"/>
              </a:spcBef>
              <a:spcAft>
                <a:spcPts val="0"/>
              </a:spcAft>
              <a:buClr>
                <a:srgbClr val="F3F3F3"/>
              </a:buClr>
              <a:buSzPts val="12000"/>
              <a:buNone/>
              <a:defRPr sz="12000">
                <a:solidFill>
                  <a:srgbClr val="F3F3F3"/>
                </a:solidFill>
              </a:defRPr>
            </a:lvl7pPr>
            <a:lvl8pPr lvl="7" rtl="0" algn="ctr">
              <a:spcBef>
                <a:spcPts val="0"/>
              </a:spcBef>
              <a:spcAft>
                <a:spcPts val="0"/>
              </a:spcAft>
              <a:buClr>
                <a:srgbClr val="F3F3F3"/>
              </a:buClr>
              <a:buSzPts val="12000"/>
              <a:buNone/>
              <a:defRPr sz="12000">
                <a:solidFill>
                  <a:srgbClr val="F3F3F3"/>
                </a:solidFill>
              </a:defRPr>
            </a:lvl8pPr>
            <a:lvl9pPr lvl="8" rtl="0" algn="ctr">
              <a:spcBef>
                <a:spcPts val="0"/>
              </a:spcBef>
              <a:spcAft>
                <a:spcPts val="0"/>
              </a:spcAft>
              <a:buClr>
                <a:srgbClr val="F3F3F3"/>
              </a:buClr>
              <a:buSzPts val="12000"/>
              <a:buNone/>
              <a:defRPr sz="12000">
                <a:solidFill>
                  <a:srgbClr val="F3F3F3"/>
                </a:solidFill>
              </a:defRPr>
            </a:lvl9pPr>
          </a:lstStyle>
          <a:p>
            <a:r>
              <a:t>xx%</a:t>
            </a:r>
          </a:p>
        </p:txBody>
      </p:sp>
      <p:sp>
        <p:nvSpPr>
          <p:cNvPr id="101" name="Google Shape;101;p16"/>
          <p:cNvSpPr txBox="1"/>
          <p:nvPr>
            <p:ph idx="1" type="subTitle"/>
          </p:nvPr>
        </p:nvSpPr>
        <p:spPr>
          <a:xfrm>
            <a:off x="1194950" y="1378775"/>
            <a:ext cx="6754200" cy="360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solidFill>
                  <a:srgbClr val="FFFFFF"/>
                </a:solidFill>
                <a:latin typeface="Spectral Light"/>
                <a:ea typeface="Spectral Light"/>
                <a:cs typeface="Spectral Light"/>
                <a:sym typeface="Spectral Light"/>
              </a:defRPr>
            </a:lvl1pPr>
            <a:lvl2pPr lvl="1" rtl="0" algn="ctr">
              <a:spcBef>
                <a:spcPts val="0"/>
              </a:spcBef>
              <a:spcAft>
                <a:spcPts val="0"/>
              </a:spcAft>
              <a:buNone/>
              <a:defRPr>
                <a:solidFill>
                  <a:srgbClr val="FFFFFF"/>
                </a:solidFill>
                <a:latin typeface="Spectral Light"/>
                <a:ea typeface="Spectral Light"/>
                <a:cs typeface="Spectral Light"/>
                <a:sym typeface="Spectral Light"/>
              </a:defRPr>
            </a:lvl2pPr>
            <a:lvl3pPr lvl="2" rtl="0" algn="ctr">
              <a:spcBef>
                <a:spcPts val="0"/>
              </a:spcBef>
              <a:spcAft>
                <a:spcPts val="0"/>
              </a:spcAft>
              <a:buNone/>
              <a:defRPr>
                <a:solidFill>
                  <a:srgbClr val="FFFFFF"/>
                </a:solidFill>
                <a:latin typeface="Spectral Light"/>
                <a:ea typeface="Spectral Light"/>
                <a:cs typeface="Spectral Light"/>
                <a:sym typeface="Spectral Light"/>
              </a:defRPr>
            </a:lvl3pPr>
            <a:lvl4pPr lvl="3" rtl="0" algn="ctr">
              <a:spcBef>
                <a:spcPts val="0"/>
              </a:spcBef>
              <a:spcAft>
                <a:spcPts val="0"/>
              </a:spcAft>
              <a:buNone/>
              <a:defRPr>
                <a:solidFill>
                  <a:srgbClr val="FFFFFF"/>
                </a:solidFill>
                <a:latin typeface="Spectral Light"/>
                <a:ea typeface="Spectral Light"/>
                <a:cs typeface="Spectral Light"/>
                <a:sym typeface="Spectral Light"/>
              </a:defRPr>
            </a:lvl4pPr>
            <a:lvl5pPr lvl="4" rtl="0" algn="ctr">
              <a:spcBef>
                <a:spcPts val="0"/>
              </a:spcBef>
              <a:spcAft>
                <a:spcPts val="0"/>
              </a:spcAft>
              <a:buNone/>
              <a:defRPr>
                <a:solidFill>
                  <a:srgbClr val="FFFFFF"/>
                </a:solidFill>
                <a:latin typeface="Spectral Light"/>
                <a:ea typeface="Spectral Light"/>
                <a:cs typeface="Spectral Light"/>
                <a:sym typeface="Spectral Light"/>
              </a:defRPr>
            </a:lvl5pPr>
            <a:lvl6pPr lvl="5" rtl="0" algn="ctr">
              <a:spcBef>
                <a:spcPts val="0"/>
              </a:spcBef>
              <a:spcAft>
                <a:spcPts val="0"/>
              </a:spcAft>
              <a:buNone/>
              <a:defRPr>
                <a:solidFill>
                  <a:srgbClr val="FFFFFF"/>
                </a:solidFill>
                <a:latin typeface="Spectral Light"/>
                <a:ea typeface="Spectral Light"/>
                <a:cs typeface="Spectral Light"/>
                <a:sym typeface="Spectral Light"/>
              </a:defRPr>
            </a:lvl6pPr>
            <a:lvl7pPr lvl="6" rtl="0" algn="ctr">
              <a:spcBef>
                <a:spcPts val="0"/>
              </a:spcBef>
              <a:spcAft>
                <a:spcPts val="0"/>
              </a:spcAft>
              <a:buNone/>
              <a:defRPr>
                <a:solidFill>
                  <a:srgbClr val="FFFFFF"/>
                </a:solidFill>
                <a:latin typeface="Spectral Light"/>
                <a:ea typeface="Spectral Light"/>
                <a:cs typeface="Spectral Light"/>
                <a:sym typeface="Spectral Light"/>
              </a:defRPr>
            </a:lvl7pPr>
            <a:lvl8pPr lvl="7" rtl="0" algn="ctr">
              <a:spcBef>
                <a:spcPts val="0"/>
              </a:spcBef>
              <a:spcAft>
                <a:spcPts val="0"/>
              </a:spcAft>
              <a:buNone/>
              <a:defRPr>
                <a:solidFill>
                  <a:srgbClr val="FFFFFF"/>
                </a:solidFill>
                <a:latin typeface="Spectral Light"/>
                <a:ea typeface="Spectral Light"/>
                <a:cs typeface="Spectral Light"/>
                <a:sym typeface="Spectral Light"/>
              </a:defRPr>
            </a:lvl8pPr>
            <a:lvl9pPr lvl="8" rtl="0" algn="ctr">
              <a:spcBef>
                <a:spcPts val="0"/>
              </a:spcBef>
              <a:spcAft>
                <a:spcPts val="0"/>
              </a:spcAft>
              <a:buNone/>
              <a:defRPr>
                <a:solidFill>
                  <a:srgbClr val="FFFFFF"/>
                </a:solidFill>
                <a:latin typeface="Spectral Light"/>
                <a:ea typeface="Spectral Light"/>
                <a:cs typeface="Spectral Light"/>
                <a:sym typeface="Spectral Light"/>
              </a:defRPr>
            </a:lvl9pPr>
          </a:lstStyle>
          <a:p/>
        </p:txBody>
      </p:sp>
      <p:sp>
        <p:nvSpPr>
          <p:cNvPr id="102" name="Google Shape;102;p16"/>
          <p:cNvSpPr txBox="1"/>
          <p:nvPr>
            <p:ph hasCustomPrompt="1" idx="2" type="title"/>
          </p:nvPr>
        </p:nvSpPr>
        <p:spPr>
          <a:xfrm>
            <a:off x="542950" y="1833775"/>
            <a:ext cx="8058000" cy="953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3F3F3"/>
              </a:buClr>
              <a:buSzPts val="4400"/>
              <a:buNone/>
              <a:defRPr b="1" sz="4400">
                <a:solidFill>
                  <a:srgbClr val="F3F3F3"/>
                </a:solidFill>
              </a:defRPr>
            </a:lvl1pPr>
            <a:lvl2pPr lvl="1" rtl="0" algn="ctr">
              <a:spcBef>
                <a:spcPts val="0"/>
              </a:spcBef>
              <a:spcAft>
                <a:spcPts val="0"/>
              </a:spcAft>
              <a:buClr>
                <a:srgbClr val="F3F3F3"/>
              </a:buClr>
              <a:buSzPts val="12000"/>
              <a:buNone/>
              <a:defRPr sz="12000">
                <a:solidFill>
                  <a:srgbClr val="F3F3F3"/>
                </a:solidFill>
              </a:defRPr>
            </a:lvl2pPr>
            <a:lvl3pPr lvl="2" rtl="0" algn="ctr">
              <a:spcBef>
                <a:spcPts val="0"/>
              </a:spcBef>
              <a:spcAft>
                <a:spcPts val="0"/>
              </a:spcAft>
              <a:buClr>
                <a:srgbClr val="F3F3F3"/>
              </a:buClr>
              <a:buSzPts val="12000"/>
              <a:buNone/>
              <a:defRPr sz="12000">
                <a:solidFill>
                  <a:srgbClr val="F3F3F3"/>
                </a:solidFill>
              </a:defRPr>
            </a:lvl3pPr>
            <a:lvl4pPr lvl="3" rtl="0" algn="ctr">
              <a:spcBef>
                <a:spcPts val="0"/>
              </a:spcBef>
              <a:spcAft>
                <a:spcPts val="0"/>
              </a:spcAft>
              <a:buClr>
                <a:srgbClr val="F3F3F3"/>
              </a:buClr>
              <a:buSzPts val="12000"/>
              <a:buNone/>
              <a:defRPr sz="12000">
                <a:solidFill>
                  <a:srgbClr val="F3F3F3"/>
                </a:solidFill>
              </a:defRPr>
            </a:lvl4pPr>
            <a:lvl5pPr lvl="4" rtl="0" algn="ctr">
              <a:spcBef>
                <a:spcPts val="0"/>
              </a:spcBef>
              <a:spcAft>
                <a:spcPts val="0"/>
              </a:spcAft>
              <a:buClr>
                <a:srgbClr val="F3F3F3"/>
              </a:buClr>
              <a:buSzPts val="12000"/>
              <a:buNone/>
              <a:defRPr sz="12000">
                <a:solidFill>
                  <a:srgbClr val="F3F3F3"/>
                </a:solidFill>
              </a:defRPr>
            </a:lvl5pPr>
            <a:lvl6pPr lvl="5" rtl="0" algn="ctr">
              <a:spcBef>
                <a:spcPts val="0"/>
              </a:spcBef>
              <a:spcAft>
                <a:spcPts val="0"/>
              </a:spcAft>
              <a:buClr>
                <a:srgbClr val="F3F3F3"/>
              </a:buClr>
              <a:buSzPts val="12000"/>
              <a:buNone/>
              <a:defRPr sz="12000">
                <a:solidFill>
                  <a:srgbClr val="F3F3F3"/>
                </a:solidFill>
              </a:defRPr>
            </a:lvl6pPr>
            <a:lvl7pPr lvl="6" rtl="0" algn="ctr">
              <a:spcBef>
                <a:spcPts val="0"/>
              </a:spcBef>
              <a:spcAft>
                <a:spcPts val="0"/>
              </a:spcAft>
              <a:buClr>
                <a:srgbClr val="F3F3F3"/>
              </a:buClr>
              <a:buSzPts val="12000"/>
              <a:buNone/>
              <a:defRPr sz="12000">
                <a:solidFill>
                  <a:srgbClr val="F3F3F3"/>
                </a:solidFill>
              </a:defRPr>
            </a:lvl7pPr>
            <a:lvl8pPr lvl="7" rtl="0" algn="ctr">
              <a:spcBef>
                <a:spcPts val="0"/>
              </a:spcBef>
              <a:spcAft>
                <a:spcPts val="0"/>
              </a:spcAft>
              <a:buClr>
                <a:srgbClr val="F3F3F3"/>
              </a:buClr>
              <a:buSzPts val="12000"/>
              <a:buNone/>
              <a:defRPr sz="12000">
                <a:solidFill>
                  <a:srgbClr val="F3F3F3"/>
                </a:solidFill>
              </a:defRPr>
            </a:lvl8pPr>
            <a:lvl9pPr lvl="8" rtl="0" algn="ctr">
              <a:spcBef>
                <a:spcPts val="0"/>
              </a:spcBef>
              <a:spcAft>
                <a:spcPts val="0"/>
              </a:spcAft>
              <a:buClr>
                <a:srgbClr val="F3F3F3"/>
              </a:buClr>
              <a:buSzPts val="12000"/>
              <a:buNone/>
              <a:defRPr sz="12000">
                <a:solidFill>
                  <a:srgbClr val="F3F3F3"/>
                </a:solidFill>
              </a:defRPr>
            </a:lvl9pPr>
          </a:lstStyle>
          <a:p>
            <a:r>
              <a:t>xx%</a:t>
            </a:r>
          </a:p>
        </p:txBody>
      </p:sp>
      <p:sp>
        <p:nvSpPr>
          <p:cNvPr id="103" name="Google Shape;103;p16"/>
          <p:cNvSpPr txBox="1"/>
          <p:nvPr>
            <p:ph idx="3" type="subTitle"/>
          </p:nvPr>
        </p:nvSpPr>
        <p:spPr>
          <a:xfrm>
            <a:off x="1194950" y="2602775"/>
            <a:ext cx="6754200" cy="360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solidFill>
                  <a:srgbClr val="FFFFFF"/>
                </a:solidFill>
                <a:latin typeface="Spectral Light"/>
                <a:ea typeface="Spectral Light"/>
                <a:cs typeface="Spectral Light"/>
                <a:sym typeface="Spectral Light"/>
              </a:defRPr>
            </a:lvl1pPr>
            <a:lvl2pPr lvl="1" rtl="0" algn="ctr">
              <a:spcBef>
                <a:spcPts val="0"/>
              </a:spcBef>
              <a:spcAft>
                <a:spcPts val="0"/>
              </a:spcAft>
              <a:buNone/>
              <a:defRPr>
                <a:solidFill>
                  <a:srgbClr val="FFFFFF"/>
                </a:solidFill>
                <a:latin typeface="Spectral Light"/>
                <a:ea typeface="Spectral Light"/>
                <a:cs typeface="Spectral Light"/>
                <a:sym typeface="Spectral Light"/>
              </a:defRPr>
            </a:lvl2pPr>
            <a:lvl3pPr lvl="2" rtl="0" algn="ctr">
              <a:spcBef>
                <a:spcPts val="0"/>
              </a:spcBef>
              <a:spcAft>
                <a:spcPts val="0"/>
              </a:spcAft>
              <a:buNone/>
              <a:defRPr>
                <a:solidFill>
                  <a:srgbClr val="FFFFFF"/>
                </a:solidFill>
                <a:latin typeface="Spectral Light"/>
                <a:ea typeface="Spectral Light"/>
                <a:cs typeface="Spectral Light"/>
                <a:sym typeface="Spectral Light"/>
              </a:defRPr>
            </a:lvl3pPr>
            <a:lvl4pPr lvl="3" rtl="0" algn="ctr">
              <a:spcBef>
                <a:spcPts val="0"/>
              </a:spcBef>
              <a:spcAft>
                <a:spcPts val="0"/>
              </a:spcAft>
              <a:buNone/>
              <a:defRPr>
                <a:solidFill>
                  <a:srgbClr val="FFFFFF"/>
                </a:solidFill>
                <a:latin typeface="Spectral Light"/>
                <a:ea typeface="Spectral Light"/>
                <a:cs typeface="Spectral Light"/>
                <a:sym typeface="Spectral Light"/>
              </a:defRPr>
            </a:lvl4pPr>
            <a:lvl5pPr lvl="4" rtl="0" algn="ctr">
              <a:spcBef>
                <a:spcPts val="0"/>
              </a:spcBef>
              <a:spcAft>
                <a:spcPts val="0"/>
              </a:spcAft>
              <a:buNone/>
              <a:defRPr>
                <a:solidFill>
                  <a:srgbClr val="FFFFFF"/>
                </a:solidFill>
                <a:latin typeface="Spectral Light"/>
                <a:ea typeface="Spectral Light"/>
                <a:cs typeface="Spectral Light"/>
                <a:sym typeface="Spectral Light"/>
              </a:defRPr>
            </a:lvl5pPr>
            <a:lvl6pPr lvl="5" rtl="0" algn="ctr">
              <a:spcBef>
                <a:spcPts val="0"/>
              </a:spcBef>
              <a:spcAft>
                <a:spcPts val="0"/>
              </a:spcAft>
              <a:buNone/>
              <a:defRPr>
                <a:solidFill>
                  <a:srgbClr val="FFFFFF"/>
                </a:solidFill>
                <a:latin typeface="Spectral Light"/>
                <a:ea typeface="Spectral Light"/>
                <a:cs typeface="Spectral Light"/>
                <a:sym typeface="Spectral Light"/>
              </a:defRPr>
            </a:lvl6pPr>
            <a:lvl7pPr lvl="6" rtl="0" algn="ctr">
              <a:spcBef>
                <a:spcPts val="0"/>
              </a:spcBef>
              <a:spcAft>
                <a:spcPts val="0"/>
              </a:spcAft>
              <a:buNone/>
              <a:defRPr>
                <a:solidFill>
                  <a:srgbClr val="FFFFFF"/>
                </a:solidFill>
                <a:latin typeface="Spectral Light"/>
                <a:ea typeface="Spectral Light"/>
                <a:cs typeface="Spectral Light"/>
                <a:sym typeface="Spectral Light"/>
              </a:defRPr>
            </a:lvl7pPr>
            <a:lvl8pPr lvl="7" rtl="0" algn="ctr">
              <a:spcBef>
                <a:spcPts val="0"/>
              </a:spcBef>
              <a:spcAft>
                <a:spcPts val="0"/>
              </a:spcAft>
              <a:buNone/>
              <a:defRPr>
                <a:solidFill>
                  <a:srgbClr val="FFFFFF"/>
                </a:solidFill>
                <a:latin typeface="Spectral Light"/>
                <a:ea typeface="Spectral Light"/>
                <a:cs typeface="Spectral Light"/>
                <a:sym typeface="Spectral Light"/>
              </a:defRPr>
            </a:lvl8pPr>
            <a:lvl9pPr lvl="8" rtl="0" algn="ctr">
              <a:spcBef>
                <a:spcPts val="0"/>
              </a:spcBef>
              <a:spcAft>
                <a:spcPts val="0"/>
              </a:spcAft>
              <a:buNone/>
              <a:defRPr>
                <a:solidFill>
                  <a:srgbClr val="FFFFFF"/>
                </a:solidFill>
                <a:latin typeface="Spectral Light"/>
                <a:ea typeface="Spectral Light"/>
                <a:cs typeface="Spectral Light"/>
                <a:sym typeface="Spectral Light"/>
              </a:defRPr>
            </a:lvl9pPr>
          </a:lstStyle>
          <a:p/>
        </p:txBody>
      </p:sp>
      <p:sp>
        <p:nvSpPr>
          <p:cNvPr id="104" name="Google Shape;104;p16"/>
          <p:cNvSpPr txBox="1"/>
          <p:nvPr>
            <p:ph hasCustomPrompt="1" idx="4" type="title"/>
          </p:nvPr>
        </p:nvSpPr>
        <p:spPr>
          <a:xfrm>
            <a:off x="542950" y="3176350"/>
            <a:ext cx="8058000" cy="953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3F3F3"/>
              </a:buClr>
              <a:buSzPts val="4400"/>
              <a:buNone/>
              <a:defRPr b="1" sz="4400">
                <a:solidFill>
                  <a:srgbClr val="F3F3F3"/>
                </a:solidFill>
              </a:defRPr>
            </a:lvl1pPr>
            <a:lvl2pPr lvl="1" rtl="0" algn="ctr">
              <a:spcBef>
                <a:spcPts val="0"/>
              </a:spcBef>
              <a:spcAft>
                <a:spcPts val="0"/>
              </a:spcAft>
              <a:buClr>
                <a:srgbClr val="F3F3F3"/>
              </a:buClr>
              <a:buSzPts val="12000"/>
              <a:buNone/>
              <a:defRPr sz="12000">
                <a:solidFill>
                  <a:srgbClr val="F3F3F3"/>
                </a:solidFill>
              </a:defRPr>
            </a:lvl2pPr>
            <a:lvl3pPr lvl="2" rtl="0" algn="ctr">
              <a:spcBef>
                <a:spcPts val="0"/>
              </a:spcBef>
              <a:spcAft>
                <a:spcPts val="0"/>
              </a:spcAft>
              <a:buClr>
                <a:srgbClr val="F3F3F3"/>
              </a:buClr>
              <a:buSzPts val="12000"/>
              <a:buNone/>
              <a:defRPr sz="12000">
                <a:solidFill>
                  <a:srgbClr val="F3F3F3"/>
                </a:solidFill>
              </a:defRPr>
            </a:lvl3pPr>
            <a:lvl4pPr lvl="3" rtl="0" algn="ctr">
              <a:spcBef>
                <a:spcPts val="0"/>
              </a:spcBef>
              <a:spcAft>
                <a:spcPts val="0"/>
              </a:spcAft>
              <a:buClr>
                <a:srgbClr val="F3F3F3"/>
              </a:buClr>
              <a:buSzPts val="12000"/>
              <a:buNone/>
              <a:defRPr sz="12000">
                <a:solidFill>
                  <a:srgbClr val="F3F3F3"/>
                </a:solidFill>
              </a:defRPr>
            </a:lvl4pPr>
            <a:lvl5pPr lvl="4" rtl="0" algn="ctr">
              <a:spcBef>
                <a:spcPts val="0"/>
              </a:spcBef>
              <a:spcAft>
                <a:spcPts val="0"/>
              </a:spcAft>
              <a:buClr>
                <a:srgbClr val="F3F3F3"/>
              </a:buClr>
              <a:buSzPts val="12000"/>
              <a:buNone/>
              <a:defRPr sz="12000">
                <a:solidFill>
                  <a:srgbClr val="F3F3F3"/>
                </a:solidFill>
              </a:defRPr>
            </a:lvl5pPr>
            <a:lvl6pPr lvl="5" rtl="0" algn="ctr">
              <a:spcBef>
                <a:spcPts val="0"/>
              </a:spcBef>
              <a:spcAft>
                <a:spcPts val="0"/>
              </a:spcAft>
              <a:buClr>
                <a:srgbClr val="F3F3F3"/>
              </a:buClr>
              <a:buSzPts val="12000"/>
              <a:buNone/>
              <a:defRPr sz="12000">
                <a:solidFill>
                  <a:srgbClr val="F3F3F3"/>
                </a:solidFill>
              </a:defRPr>
            </a:lvl6pPr>
            <a:lvl7pPr lvl="6" rtl="0" algn="ctr">
              <a:spcBef>
                <a:spcPts val="0"/>
              </a:spcBef>
              <a:spcAft>
                <a:spcPts val="0"/>
              </a:spcAft>
              <a:buClr>
                <a:srgbClr val="F3F3F3"/>
              </a:buClr>
              <a:buSzPts val="12000"/>
              <a:buNone/>
              <a:defRPr sz="12000">
                <a:solidFill>
                  <a:srgbClr val="F3F3F3"/>
                </a:solidFill>
              </a:defRPr>
            </a:lvl7pPr>
            <a:lvl8pPr lvl="7" rtl="0" algn="ctr">
              <a:spcBef>
                <a:spcPts val="0"/>
              </a:spcBef>
              <a:spcAft>
                <a:spcPts val="0"/>
              </a:spcAft>
              <a:buClr>
                <a:srgbClr val="F3F3F3"/>
              </a:buClr>
              <a:buSzPts val="12000"/>
              <a:buNone/>
              <a:defRPr sz="12000">
                <a:solidFill>
                  <a:srgbClr val="F3F3F3"/>
                </a:solidFill>
              </a:defRPr>
            </a:lvl8pPr>
            <a:lvl9pPr lvl="8" rtl="0" algn="ctr">
              <a:spcBef>
                <a:spcPts val="0"/>
              </a:spcBef>
              <a:spcAft>
                <a:spcPts val="0"/>
              </a:spcAft>
              <a:buClr>
                <a:srgbClr val="F3F3F3"/>
              </a:buClr>
              <a:buSzPts val="12000"/>
              <a:buNone/>
              <a:defRPr sz="12000">
                <a:solidFill>
                  <a:srgbClr val="F3F3F3"/>
                </a:solidFill>
              </a:defRPr>
            </a:lvl9pPr>
          </a:lstStyle>
          <a:p>
            <a:r>
              <a:t>xx%</a:t>
            </a:r>
          </a:p>
        </p:txBody>
      </p:sp>
      <p:sp>
        <p:nvSpPr>
          <p:cNvPr id="105" name="Google Shape;105;p16"/>
          <p:cNvSpPr txBox="1"/>
          <p:nvPr>
            <p:ph idx="5" type="subTitle"/>
          </p:nvPr>
        </p:nvSpPr>
        <p:spPr>
          <a:xfrm>
            <a:off x="1194950" y="3945350"/>
            <a:ext cx="6754200" cy="360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solidFill>
                  <a:srgbClr val="FFFFFF"/>
                </a:solidFill>
                <a:latin typeface="Spectral Light"/>
                <a:ea typeface="Spectral Light"/>
                <a:cs typeface="Spectral Light"/>
                <a:sym typeface="Spectral Light"/>
              </a:defRPr>
            </a:lvl1pPr>
            <a:lvl2pPr lvl="1" rtl="0" algn="ctr">
              <a:spcBef>
                <a:spcPts val="0"/>
              </a:spcBef>
              <a:spcAft>
                <a:spcPts val="0"/>
              </a:spcAft>
              <a:buNone/>
              <a:defRPr>
                <a:solidFill>
                  <a:srgbClr val="FFFFFF"/>
                </a:solidFill>
                <a:latin typeface="Spectral Light"/>
                <a:ea typeface="Spectral Light"/>
                <a:cs typeface="Spectral Light"/>
                <a:sym typeface="Spectral Light"/>
              </a:defRPr>
            </a:lvl2pPr>
            <a:lvl3pPr lvl="2" rtl="0" algn="ctr">
              <a:spcBef>
                <a:spcPts val="0"/>
              </a:spcBef>
              <a:spcAft>
                <a:spcPts val="0"/>
              </a:spcAft>
              <a:buNone/>
              <a:defRPr>
                <a:solidFill>
                  <a:srgbClr val="FFFFFF"/>
                </a:solidFill>
                <a:latin typeface="Spectral Light"/>
                <a:ea typeface="Spectral Light"/>
                <a:cs typeface="Spectral Light"/>
                <a:sym typeface="Spectral Light"/>
              </a:defRPr>
            </a:lvl3pPr>
            <a:lvl4pPr lvl="3" rtl="0" algn="ctr">
              <a:spcBef>
                <a:spcPts val="0"/>
              </a:spcBef>
              <a:spcAft>
                <a:spcPts val="0"/>
              </a:spcAft>
              <a:buNone/>
              <a:defRPr>
                <a:solidFill>
                  <a:srgbClr val="FFFFFF"/>
                </a:solidFill>
                <a:latin typeface="Spectral Light"/>
                <a:ea typeface="Spectral Light"/>
                <a:cs typeface="Spectral Light"/>
                <a:sym typeface="Spectral Light"/>
              </a:defRPr>
            </a:lvl4pPr>
            <a:lvl5pPr lvl="4" rtl="0" algn="ctr">
              <a:spcBef>
                <a:spcPts val="0"/>
              </a:spcBef>
              <a:spcAft>
                <a:spcPts val="0"/>
              </a:spcAft>
              <a:buNone/>
              <a:defRPr>
                <a:solidFill>
                  <a:srgbClr val="FFFFFF"/>
                </a:solidFill>
                <a:latin typeface="Spectral Light"/>
                <a:ea typeface="Spectral Light"/>
                <a:cs typeface="Spectral Light"/>
                <a:sym typeface="Spectral Light"/>
              </a:defRPr>
            </a:lvl5pPr>
            <a:lvl6pPr lvl="5" rtl="0" algn="ctr">
              <a:spcBef>
                <a:spcPts val="0"/>
              </a:spcBef>
              <a:spcAft>
                <a:spcPts val="0"/>
              </a:spcAft>
              <a:buNone/>
              <a:defRPr>
                <a:solidFill>
                  <a:srgbClr val="FFFFFF"/>
                </a:solidFill>
                <a:latin typeface="Spectral Light"/>
                <a:ea typeface="Spectral Light"/>
                <a:cs typeface="Spectral Light"/>
                <a:sym typeface="Spectral Light"/>
              </a:defRPr>
            </a:lvl6pPr>
            <a:lvl7pPr lvl="6" rtl="0" algn="ctr">
              <a:spcBef>
                <a:spcPts val="0"/>
              </a:spcBef>
              <a:spcAft>
                <a:spcPts val="0"/>
              </a:spcAft>
              <a:buNone/>
              <a:defRPr>
                <a:solidFill>
                  <a:srgbClr val="FFFFFF"/>
                </a:solidFill>
                <a:latin typeface="Spectral Light"/>
                <a:ea typeface="Spectral Light"/>
                <a:cs typeface="Spectral Light"/>
                <a:sym typeface="Spectral Light"/>
              </a:defRPr>
            </a:lvl7pPr>
            <a:lvl8pPr lvl="7" rtl="0" algn="ctr">
              <a:spcBef>
                <a:spcPts val="0"/>
              </a:spcBef>
              <a:spcAft>
                <a:spcPts val="0"/>
              </a:spcAft>
              <a:buNone/>
              <a:defRPr>
                <a:solidFill>
                  <a:srgbClr val="FFFFFF"/>
                </a:solidFill>
                <a:latin typeface="Spectral Light"/>
                <a:ea typeface="Spectral Light"/>
                <a:cs typeface="Spectral Light"/>
                <a:sym typeface="Spectral Light"/>
              </a:defRPr>
            </a:lvl8pPr>
            <a:lvl9pPr lvl="8" rtl="0" algn="ctr">
              <a:spcBef>
                <a:spcPts val="0"/>
              </a:spcBef>
              <a:spcAft>
                <a:spcPts val="0"/>
              </a:spcAft>
              <a:buNone/>
              <a:defRPr>
                <a:solidFill>
                  <a:srgbClr val="FFFFFF"/>
                </a:solidFill>
                <a:latin typeface="Spectral Light"/>
                <a:ea typeface="Spectral Light"/>
                <a:cs typeface="Spectral Light"/>
                <a:sym typeface="Spectral Light"/>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slide">
  <p:cSld name="ONE_COLUMN_TEXT">
    <p:spTree>
      <p:nvGrpSpPr>
        <p:cNvPr id="106" name="Shape 106"/>
        <p:cNvGrpSpPr/>
        <p:nvPr/>
      </p:nvGrpSpPr>
      <p:grpSpPr>
        <a:xfrm>
          <a:off x="0" y="0"/>
          <a:ext cx="0" cy="0"/>
          <a:chOff x="0" y="0"/>
          <a:chExt cx="0" cy="0"/>
        </a:xfrm>
      </p:grpSpPr>
      <p:sp>
        <p:nvSpPr>
          <p:cNvPr id="107" name="Google Shape;107;p17"/>
          <p:cNvSpPr txBox="1"/>
          <p:nvPr/>
        </p:nvSpPr>
        <p:spPr>
          <a:xfrm>
            <a:off x="8251984" y="444510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sz="1300">
                <a:solidFill>
                  <a:srgbClr val="FFFFFF"/>
                </a:solidFill>
                <a:latin typeface="Quicksand Light"/>
                <a:ea typeface="Quicksand Light"/>
                <a:cs typeface="Quicksand Light"/>
                <a:sym typeface="Quicksand Light"/>
              </a:rPr>
              <a:t>‹#›</a:t>
            </a:fld>
            <a:endParaRPr sz="1300">
              <a:solidFill>
                <a:srgbClr val="FFFFFF"/>
              </a:solidFill>
              <a:latin typeface="Quicksand Light"/>
              <a:ea typeface="Quicksand Light"/>
              <a:cs typeface="Quicksand Light"/>
              <a:sym typeface="Quicksand Light"/>
            </a:endParaRPr>
          </a:p>
        </p:txBody>
      </p:sp>
      <p:sp>
        <p:nvSpPr>
          <p:cNvPr id="108" name="Google Shape;108;p17"/>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09" name="Google Shape;109;p17"/>
          <p:cNvSpPr txBox="1"/>
          <p:nvPr>
            <p:ph type="title"/>
          </p:nvPr>
        </p:nvSpPr>
        <p:spPr>
          <a:xfrm>
            <a:off x="496300" y="1198875"/>
            <a:ext cx="5016000" cy="2049600"/>
          </a:xfrm>
          <a:prstGeom prst="rect">
            <a:avLst/>
          </a:prstGeom>
        </p:spPr>
        <p:txBody>
          <a:bodyPr anchorCtr="0" anchor="b"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10" name="Google Shape;110;p17"/>
          <p:cNvSpPr/>
          <p:nvPr/>
        </p:nvSpPr>
        <p:spPr>
          <a:xfrm rot="10800000">
            <a:off x="561900" y="4669200"/>
            <a:ext cx="2289600" cy="92400"/>
          </a:xfrm>
          <a:prstGeom prst="rect">
            <a:avLst/>
          </a:prstGeom>
          <a:solidFill>
            <a:srgbClr val="90C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E7FF"/>
              </a:solidFill>
            </a:endParaRPr>
          </a:p>
        </p:txBody>
      </p:sp>
      <p:sp>
        <p:nvSpPr>
          <p:cNvPr id="111" name="Google Shape;111;p17"/>
          <p:cNvSpPr txBox="1"/>
          <p:nvPr>
            <p:ph idx="1" type="subTitle"/>
          </p:nvPr>
        </p:nvSpPr>
        <p:spPr>
          <a:xfrm>
            <a:off x="496300" y="3315875"/>
            <a:ext cx="3343200" cy="10665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atin typeface="Spectral Light"/>
                <a:ea typeface="Spectral Light"/>
                <a:cs typeface="Spectral Light"/>
                <a:sym typeface="Spectral Light"/>
              </a:defRPr>
            </a:lvl1pPr>
            <a:lvl2pPr lvl="1" rtl="0">
              <a:spcBef>
                <a:spcPts val="0"/>
              </a:spcBef>
              <a:spcAft>
                <a:spcPts val="0"/>
              </a:spcAft>
              <a:buNone/>
              <a:defRPr>
                <a:solidFill>
                  <a:srgbClr val="252525"/>
                </a:solidFill>
                <a:latin typeface="Spectral Light"/>
                <a:ea typeface="Spectral Light"/>
                <a:cs typeface="Spectral Light"/>
                <a:sym typeface="Spectral Light"/>
              </a:defRPr>
            </a:lvl2pPr>
            <a:lvl3pPr lvl="2" rtl="0">
              <a:spcBef>
                <a:spcPts val="0"/>
              </a:spcBef>
              <a:spcAft>
                <a:spcPts val="0"/>
              </a:spcAft>
              <a:buNone/>
              <a:defRPr>
                <a:solidFill>
                  <a:srgbClr val="252525"/>
                </a:solidFill>
                <a:latin typeface="Spectral Light"/>
                <a:ea typeface="Spectral Light"/>
                <a:cs typeface="Spectral Light"/>
                <a:sym typeface="Spectral Light"/>
              </a:defRPr>
            </a:lvl3pPr>
            <a:lvl4pPr lvl="3" rtl="0">
              <a:spcBef>
                <a:spcPts val="0"/>
              </a:spcBef>
              <a:spcAft>
                <a:spcPts val="0"/>
              </a:spcAft>
              <a:buNone/>
              <a:defRPr>
                <a:solidFill>
                  <a:srgbClr val="252525"/>
                </a:solidFill>
                <a:latin typeface="Spectral Light"/>
                <a:ea typeface="Spectral Light"/>
                <a:cs typeface="Spectral Light"/>
                <a:sym typeface="Spectral Light"/>
              </a:defRPr>
            </a:lvl4pPr>
            <a:lvl5pPr lvl="4" rtl="0">
              <a:spcBef>
                <a:spcPts val="0"/>
              </a:spcBef>
              <a:spcAft>
                <a:spcPts val="0"/>
              </a:spcAft>
              <a:buNone/>
              <a:defRPr>
                <a:solidFill>
                  <a:srgbClr val="252525"/>
                </a:solidFill>
                <a:latin typeface="Spectral Light"/>
                <a:ea typeface="Spectral Light"/>
                <a:cs typeface="Spectral Light"/>
                <a:sym typeface="Spectral Light"/>
              </a:defRPr>
            </a:lvl5pPr>
            <a:lvl6pPr lvl="5" rtl="0">
              <a:spcBef>
                <a:spcPts val="0"/>
              </a:spcBef>
              <a:spcAft>
                <a:spcPts val="0"/>
              </a:spcAft>
              <a:buNone/>
              <a:defRPr>
                <a:solidFill>
                  <a:srgbClr val="252525"/>
                </a:solidFill>
                <a:latin typeface="Spectral Light"/>
                <a:ea typeface="Spectral Light"/>
                <a:cs typeface="Spectral Light"/>
                <a:sym typeface="Spectral Light"/>
              </a:defRPr>
            </a:lvl6pPr>
            <a:lvl7pPr lvl="6" rtl="0">
              <a:spcBef>
                <a:spcPts val="0"/>
              </a:spcBef>
              <a:spcAft>
                <a:spcPts val="0"/>
              </a:spcAft>
              <a:buNone/>
              <a:defRPr>
                <a:solidFill>
                  <a:srgbClr val="252525"/>
                </a:solidFill>
                <a:latin typeface="Spectral Light"/>
                <a:ea typeface="Spectral Light"/>
                <a:cs typeface="Spectral Light"/>
                <a:sym typeface="Spectral Light"/>
              </a:defRPr>
            </a:lvl7pPr>
            <a:lvl8pPr lvl="7" rtl="0">
              <a:spcBef>
                <a:spcPts val="0"/>
              </a:spcBef>
              <a:spcAft>
                <a:spcPts val="0"/>
              </a:spcAft>
              <a:buNone/>
              <a:defRPr>
                <a:solidFill>
                  <a:srgbClr val="252525"/>
                </a:solidFill>
                <a:latin typeface="Spectral Light"/>
                <a:ea typeface="Spectral Light"/>
                <a:cs typeface="Spectral Light"/>
                <a:sym typeface="Spectral Light"/>
              </a:defRPr>
            </a:lvl8pPr>
            <a:lvl9pPr lvl="8" rtl="0">
              <a:spcBef>
                <a:spcPts val="0"/>
              </a:spcBef>
              <a:spcAft>
                <a:spcPts val="0"/>
              </a:spcAft>
              <a:buNone/>
              <a:defRPr>
                <a:solidFill>
                  <a:srgbClr val="252525"/>
                </a:solidFill>
                <a:latin typeface="Spectral Light"/>
                <a:ea typeface="Spectral Light"/>
                <a:cs typeface="Spectral Light"/>
                <a:sym typeface="Spectral Light"/>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slide 1">
  <p:cSld name="ONE_COLUMN_TEXT_1">
    <p:spTree>
      <p:nvGrpSpPr>
        <p:cNvPr id="112" name="Shape 112"/>
        <p:cNvGrpSpPr/>
        <p:nvPr/>
      </p:nvGrpSpPr>
      <p:grpSpPr>
        <a:xfrm>
          <a:off x="0" y="0"/>
          <a:ext cx="0" cy="0"/>
          <a:chOff x="0" y="0"/>
          <a:chExt cx="0" cy="0"/>
        </a:xfrm>
      </p:grpSpPr>
      <p:sp>
        <p:nvSpPr>
          <p:cNvPr id="113" name="Google Shape;113;p18"/>
          <p:cNvSpPr txBox="1"/>
          <p:nvPr/>
        </p:nvSpPr>
        <p:spPr>
          <a:xfrm>
            <a:off x="8251984" y="444510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sz="1300">
                <a:solidFill>
                  <a:srgbClr val="FFFFFF"/>
                </a:solidFill>
                <a:latin typeface="Quicksand Light"/>
                <a:ea typeface="Quicksand Light"/>
                <a:cs typeface="Quicksand Light"/>
                <a:sym typeface="Quicksand Light"/>
              </a:rPr>
              <a:t>‹#›</a:t>
            </a:fld>
            <a:endParaRPr sz="1300">
              <a:solidFill>
                <a:srgbClr val="FFFFFF"/>
              </a:solidFill>
              <a:latin typeface="Quicksand Light"/>
              <a:ea typeface="Quicksand Light"/>
              <a:cs typeface="Quicksand Light"/>
              <a:sym typeface="Quicksand Light"/>
            </a:endParaRPr>
          </a:p>
        </p:txBody>
      </p:sp>
      <p:sp>
        <p:nvSpPr>
          <p:cNvPr id="114" name="Google Shape;114;p18"/>
          <p:cNvSpPr txBox="1"/>
          <p:nvPr>
            <p:ph type="title"/>
          </p:nvPr>
        </p:nvSpPr>
        <p:spPr>
          <a:xfrm>
            <a:off x="496300" y="-98500"/>
            <a:ext cx="4133400" cy="20496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amp; title" type="blank">
  <p:cSld name="BLANK">
    <p:spTree>
      <p:nvGrpSpPr>
        <p:cNvPr id="115" name="Shape 115"/>
        <p:cNvGrpSpPr/>
        <p:nvPr/>
      </p:nvGrpSpPr>
      <p:grpSpPr>
        <a:xfrm>
          <a:off x="0" y="0"/>
          <a:ext cx="0" cy="0"/>
          <a:chOff x="0" y="0"/>
          <a:chExt cx="0" cy="0"/>
        </a:xfrm>
      </p:grpSpPr>
      <p:sp>
        <p:nvSpPr>
          <p:cNvPr id="116" name="Google Shape;116;p19"/>
          <p:cNvSpPr txBox="1"/>
          <p:nvPr>
            <p:ph type="title"/>
          </p:nvPr>
        </p:nvSpPr>
        <p:spPr>
          <a:xfrm>
            <a:off x="410675" y="375400"/>
            <a:ext cx="7498800" cy="10290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Slide &amp; title">
  <p:cSld name="CUSTOM_1">
    <p:bg>
      <p:bgPr>
        <a:solidFill>
          <a:srgbClr val="252525"/>
        </a:solidFill>
      </p:bgPr>
    </p:bg>
    <p:spTree>
      <p:nvGrpSpPr>
        <p:cNvPr id="117" name="Shape 117"/>
        <p:cNvGrpSpPr/>
        <p:nvPr/>
      </p:nvGrpSpPr>
      <p:grpSpPr>
        <a:xfrm>
          <a:off x="0" y="0"/>
          <a:ext cx="0" cy="0"/>
          <a:chOff x="0" y="0"/>
          <a:chExt cx="0" cy="0"/>
        </a:xfrm>
      </p:grpSpPr>
      <p:sp>
        <p:nvSpPr>
          <p:cNvPr id="118" name="Google Shape;118;p20"/>
          <p:cNvSpPr txBox="1"/>
          <p:nvPr>
            <p:ph type="title"/>
          </p:nvPr>
        </p:nvSpPr>
        <p:spPr>
          <a:xfrm>
            <a:off x="410675" y="375400"/>
            <a:ext cx="7498800" cy="10290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400">
                <a:solidFill>
                  <a:srgbClr val="FFFFFF"/>
                </a:solidFill>
              </a:defRPr>
            </a:lvl1pPr>
            <a:lvl2pPr lvl="1" rtl="0">
              <a:spcBef>
                <a:spcPts val="0"/>
              </a:spcBef>
              <a:spcAft>
                <a:spcPts val="0"/>
              </a:spcAft>
              <a:buNone/>
              <a:defRPr sz="2400">
                <a:solidFill>
                  <a:srgbClr val="FFFFFF"/>
                </a:solidFill>
              </a:defRPr>
            </a:lvl2pPr>
            <a:lvl3pPr lvl="2" rtl="0">
              <a:spcBef>
                <a:spcPts val="0"/>
              </a:spcBef>
              <a:spcAft>
                <a:spcPts val="0"/>
              </a:spcAft>
              <a:buNone/>
              <a:defRPr sz="2400">
                <a:solidFill>
                  <a:srgbClr val="FFFFFF"/>
                </a:solidFill>
              </a:defRPr>
            </a:lvl3pPr>
            <a:lvl4pPr lvl="3" rtl="0">
              <a:spcBef>
                <a:spcPts val="0"/>
              </a:spcBef>
              <a:spcAft>
                <a:spcPts val="0"/>
              </a:spcAft>
              <a:buNone/>
              <a:defRPr sz="2400">
                <a:solidFill>
                  <a:srgbClr val="FFFFFF"/>
                </a:solidFill>
              </a:defRPr>
            </a:lvl4pPr>
            <a:lvl5pPr lvl="4" rtl="0">
              <a:spcBef>
                <a:spcPts val="0"/>
              </a:spcBef>
              <a:spcAft>
                <a:spcPts val="0"/>
              </a:spcAft>
              <a:buNone/>
              <a:defRPr sz="2400">
                <a:solidFill>
                  <a:srgbClr val="FFFFFF"/>
                </a:solidFill>
              </a:defRPr>
            </a:lvl5pPr>
            <a:lvl6pPr lvl="5" rtl="0">
              <a:spcBef>
                <a:spcPts val="0"/>
              </a:spcBef>
              <a:spcAft>
                <a:spcPts val="0"/>
              </a:spcAft>
              <a:buNone/>
              <a:defRPr sz="2400">
                <a:solidFill>
                  <a:srgbClr val="FFFFFF"/>
                </a:solidFill>
              </a:defRPr>
            </a:lvl6pPr>
            <a:lvl7pPr lvl="6" rtl="0">
              <a:spcBef>
                <a:spcPts val="0"/>
              </a:spcBef>
              <a:spcAft>
                <a:spcPts val="0"/>
              </a:spcAft>
              <a:buNone/>
              <a:defRPr sz="2400">
                <a:solidFill>
                  <a:srgbClr val="FFFFFF"/>
                </a:solidFill>
              </a:defRPr>
            </a:lvl7pPr>
            <a:lvl8pPr lvl="7" rtl="0">
              <a:spcBef>
                <a:spcPts val="0"/>
              </a:spcBef>
              <a:spcAft>
                <a:spcPts val="0"/>
              </a:spcAft>
              <a:buNone/>
              <a:defRPr sz="2400">
                <a:solidFill>
                  <a:srgbClr val="FFFFFF"/>
                </a:solidFill>
              </a:defRPr>
            </a:lvl8pPr>
            <a:lvl9pPr lvl="8" rtl="0">
              <a:spcBef>
                <a:spcPts val="0"/>
              </a:spcBef>
              <a:spcAft>
                <a:spcPts val="0"/>
              </a:spcAft>
              <a:buNone/>
              <a:defRPr sz="2400">
                <a:solidFill>
                  <a:srgbClr val="FFFFFF"/>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amp; subtitle slide" type="secHead">
  <p:cSld name="SECTION_HEADER">
    <p:bg>
      <p:bgPr>
        <a:noFill/>
      </p:bgPr>
    </p:bg>
    <p:spTree>
      <p:nvGrpSpPr>
        <p:cNvPr id="13" name="Shape 13"/>
        <p:cNvGrpSpPr/>
        <p:nvPr/>
      </p:nvGrpSpPr>
      <p:grpSpPr>
        <a:xfrm>
          <a:off x="0" y="0"/>
          <a:ext cx="0" cy="0"/>
          <a:chOff x="0" y="0"/>
          <a:chExt cx="0" cy="0"/>
        </a:xfrm>
      </p:grpSpPr>
      <p:sp>
        <p:nvSpPr>
          <p:cNvPr id="14" name="Google Shape;14;p3"/>
          <p:cNvSpPr txBox="1"/>
          <p:nvPr>
            <p:ph type="title"/>
          </p:nvPr>
        </p:nvSpPr>
        <p:spPr>
          <a:xfrm>
            <a:off x="1477425" y="2095075"/>
            <a:ext cx="3942300" cy="1585200"/>
          </a:xfrm>
          <a:prstGeom prst="rect">
            <a:avLst/>
          </a:prstGeom>
        </p:spPr>
        <p:txBody>
          <a:bodyPr anchorCtr="0" anchor="b" bIns="91425" lIns="91425" spcFirstLastPara="1" rIns="91425" wrap="square" tIns="91425">
            <a:noAutofit/>
          </a:bodyPr>
          <a:lstStyle>
            <a:lvl1pPr lvl="0">
              <a:spcBef>
                <a:spcPts val="0"/>
              </a:spcBef>
              <a:spcAft>
                <a:spcPts val="0"/>
              </a:spcAft>
              <a:buClr>
                <a:srgbClr val="373334"/>
              </a:buClr>
              <a:buSzPts val="3300"/>
              <a:buNone/>
              <a:defRPr sz="3300">
                <a:solidFill>
                  <a:srgbClr val="373334"/>
                </a:solidFill>
              </a:defRPr>
            </a:lvl1pPr>
            <a:lvl2pPr lvl="1">
              <a:spcBef>
                <a:spcPts val="0"/>
              </a:spcBef>
              <a:spcAft>
                <a:spcPts val="0"/>
              </a:spcAft>
              <a:buClr>
                <a:srgbClr val="373334"/>
              </a:buClr>
              <a:buSzPts val="3300"/>
              <a:buNone/>
              <a:defRPr sz="3300">
                <a:solidFill>
                  <a:srgbClr val="373334"/>
                </a:solidFill>
              </a:defRPr>
            </a:lvl2pPr>
            <a:lvl3pPr lvl="2">
              <a:spcBef>
                <a:spcPts val="0"/>
              </a:spcBef>
              <a:spcAft>
                <a:spcPts val="0"/>
              </a:spcAft>
              <a:buClr>
                <a:srgbClr val="373334"/>
              </a:buClr>
              <a:buSzPts val="3300"/>
              <a:buNone/>
              <a:defRPr sz="3300">
                <a:solidFill>
                  <a:srgbClr val="373334"/>
                </a:solidFill>
              </a:defRPr>
            </a:lvl3pPr>
            <a:lvl4pPr lvl="3">
              <a:spcBef>
                <a:spcPts val="0"/>
              </a:spcBef>
              <a:spcAft>
                <a:spcPts val="0"/>
              </a:spcAft>
              <a:buClr>
                <a:srgbClr val="373334"/>
              </a:buClr>
              <a:buSzPts val="3300"/>
              <a:buNone/>
              <a:defRPr sz="3300">
                <a:solidFill>
                  <a:srgbClr val="373334"/>
                </a:solidFill>
              </a:defRPr>
            </a:lvl4pPr>
            <a:lvl5pPr lvl="4">
              <a:spcBef>
                <a:spcPts val="0"/>
              </a:spcBef>
              <a:spcAft>
                <a:spcPts val="0"/>
              </a:spcAft>
              <a:buClr>
                <a:srgbClr val="373334"/>
              </a:buClr>
              <a:buSzPts val="3300"/>
              <a:buNone/>
              <a:defRPr sz="3300">
                <a:solidFill>
                  <a:srgbClr val="373334"/>
                </a:solidFill>
              </a:defRPr>
            </a:lvl5pPr>
            <a:lvl6pPr lvl="5">
              <a:spcBef>
                <a:spcPts val="0"/>
              </a:spcBef>
              <a:spcAft>
                <a:spcPts val="0"/>
              </a:spcAft>
              <a:buClr>
                <a:srgbClr val="373334"/>
              </a:buClr>
              <a:buSzPts val="3300"/>
              <a:buNone/>
              <a:defRPr sz="3300">
                <a:solidFill>
                  <a:srgbClr val="373334"/>
                </a:solidFill>
              </a:defRPr>
            </a:lvl6pPr>
            <a:lvl7pPr lvl="6">
              <a:spcBef>
                <a:spcPts val="0"/>
              </a:spcBef>
              <a:spcAft>
                <a:spcPts val="0"/>
              </a:spcAft>
              <a:buClr>
                <a:srgbClr val="373334"/>
              </a:buClr>
              <a:buSzPts val="3300"/>
              <a:buNone/>
              <a:defRPr sz="3300">
                <a:solidFill>
                  <a:srgbClr val="373334"/>
                </a:solidFill>
              </a:defRPr>
            </a:lvl7pPr>
            <a:lvl8pPr lvl="7">
              <a:spcBef>
                <a:spcPts val="0"/>
              </a:spcBef>
              <a:spcAft>
                <a:spcPts val="0"/>
              </a:spcAft>
              <a:buClr>
                <a:srgbClr val="373334"/>
              </a:buClr>
              <a:buSzPts val="3300"/>
              <a:buNone/>
              <a:defRPr sz="3300">
                <a:solidFill>
                  <a:srgbClr val="373334"/>
                </a:solidFill>
              </a:defRPr>
            </a:lvl8pPr>
            <a:lvl9pPr lvl="8">
              <a:spcBef>
                <a:spcPts val="0"/>
              </a:spcBef>
              <a:spcAft>
                <a:spcPts val="0"/>
              </a:spcAft>
              <a:buClr>
                <a:srgbClr val="373334"/>
              </a:buClr>
              <a:buSzPts val="3300"/>
              <a:buNone/>
              <a:defRPr sz="3300">
                <a:solidFill>
                  <a:srgbClr val="373334"/>
                </a:solidFill>
              </a:defRPr>
            </a:lvl9pPr>
          </a:lstStyle>
          <a:p/>
        </p:txBody>
      </p:sp>
      <p:sp>
        <p:nvSpPr>
          <p:cNvPr id="15" name="Google Shape;15;p3"/>
          <p:cNvSpPr txBox="1"/>
          <p:nvPr>
            <p:ph idx="1" type="subTitle"/>
          </p:nvPr>
        </p:nvSpPr>
        <p:spPr>
          <a:xfrm>
            <a:off x="1477425" y="4030950"/>
            <a:ext cx="2770200" cy="578100"/>
          </a:xfrm>
          <a:prstGeom prst="rect">
            <a:avLst/>
          </a:prstGeom>
        </p:spPr>
        <p:txBody>
          <a:bodyPr anchorCtr="0" anchor="t" bIns="91425" lIns="91425" spcFirstLastPara="1" rIns="91425" wrap="square" tIns="91425">
            <a:noAutofit/>
          </a:bodyPr>
          <a:lstStyle>
            <a:lvl1pPr lvl="0">
              <a:spcBef>
                <a:spcPts val="0"/>
              </a:spcBef>
              <a:spcAft>
                <a:spcPts val="0"/>
              </a:spcAft>
              <a:buNone/>
              <a:defRPr sz="1400">
                <a:solidFill>
                  <a:srgbClr val="666666"/>
                </a:solidFill>
                <a:latin typeface="Spectral Light"/>
                <a:ea typeface="Spectral Light"/>
                <a:cs typeface="Spectral Light"/>
                <a:sym typeface="Spectral Light"/>
              </a:defRPr>
            </a:lvl1pPr>
            <a:lvl2pPr lvl="1">
              <a:spcBef>
                <a:spcPts val="0"/>
              </a:spcBef>
              <a:spcAft>
                <a:spcPts val="0"/>
              </a:spcAft>
              <a:buNone/>
              <a:defRPr>
                <a:solidFill>
                  <a:srgbClr val="666666"/>
                </a:solidFill>
                <a:latin typeface="Spectral Light"/>
                <a:ea typeface="Spectral Light"/>
                <a:cs typeface="Spectral Light"/>
                <a:sym typeface="Spectral Light"/>
              </a:defRPr>
            </a:lvl2pPr>
            <a:lvl3pPr lvl="2">
              <a:spcBef>
                <a:spcPts val="0"/>
              </a:spcBef>
              <a:spcAft>
                <a:spcPts val="0"/>
              </a:spcAft>
              <a:buNone/>
              <a:defRPr>
                <a:solidFill>
                  <a:srgbClr val="666666"/>
                </a:solidFill>
                <a:latin typeface="Spectral Light"/>
                <a:ea typeface="Spectral Light"/>
                <a:cs typeface="Spectral Light"/>
                <a:sym typeface="Spectral Light"/>
              </a:defRPr>
            </a:lvl3pPr>
            <a:lvl4pPr lvl="3">
              <a:spcBef>
                <a:spcPts val="0"/>
              </a:spcBef>
              <a:spcAft>
                <a:spcPts val="0"/>
              </a:spcAft>
              <a:buNone/>
              <a:defRPr>
                <a:solidFill>
                  <a:srgbClr val="666666"/>
                </a:solidFill>
                <a:latin typeface="Spectral Light"/>
                <a:ea typeface="Spectral Light"/>
                <a:cs typeface="Spectral Light"/>
                <a:sym typeface="Spectral Light"/>
              </a:defRPr>
            </a:lvl4pPr>
            <a:lvl5pPr lvl="4">
              <a:spcBef>
                <a:spcPts val="0"/>
              </a:spcBef>
              <a:spcAft>
                <a:spcPts val="0"/>
              </a:spcAft>
              <a:buNone/>
              <a:defRPr>
                <a:solidFill>
                  <a:srgbClr val="666666"/>
                </a:solidFill>
                <a:latin typeface="Spectral Light"/>
                <a:ea typeface="Spectral Light"/>
                <a:cs typeface="Spectral Light"/>
                <a:sym typeface="Spectral Light"/>
              </a:defRPr>
            </a:lvl5pPr>
            <a:lvl6pPr lvl="5">
              <a:spcBef>
                <a:spcPts val="0"/>
              </a:spcBef>
              <a:spcAft>
                <a:spcPts val="0"/>
              </a:spcAft>
              <a:buNone/>
              <a:defRPr>
                <a:solidFill>
                  <a:srgbClr val="666666"/>
                </a:solidFill>
                <a:latin typeface="Spectral Light"/>
                <a:ea typeface="Spectral Light"/>
                <a:cs typeface="Spectral Light"/>
                <a:sym typeface="Spectral Light"/>
              </a:defRPr>
            </a:lvl6pPr>
            <a:lvl7pPr lvl="6">
              <a:spcBef>
                <a:spcPts val="0"/>
              </a:spcBef>
              <a:spcAft>
                <a:spcPts val="0"/>
              </a:spcAft>
              <a:buNone/>
              <a:defRPr>
                <a:solidFill>
                  <a:srgbClr val="666666"/>
                </a:solidFill>
                <a:latin typeface="Spectral Light"/>
                <a:ea typeface="Spectral Light"/>
                <a:cs typeface="Spectral Light"/>
                <a:sym typeface="Spectral Light"/>
              </a:defRPr>
            </a:lvl7pPr>
            <a:lvl8pPr lvl="7">
              <a:spcBef>
                <a:spcPts val="0"/>
              </a:spcBef>
              <a:spcAft>
                <a:spcPts val="0"/>
              </a:spcAft>
              <a:buNone/>
              <a:defRPr>
                <a:solidFill>
                  <a:srgbClr val="666666"/>
                </a:solidFill>
                <a:latin typeface="Spectral Light"/>
                <a:ea typeface="Spectral Light"/>
                <a:cs typeface="Spectral Light"/>
                <a:sym typeface="Spectral Light"/>
              </a:defRPr>
            </a:lvl8pPr>
            <a:lvl9pPr lvl="8">
              <a:spcBef>
                <a:spcPts val="0"/>
              </a:spcBef>
              <a:spcAft>
                <a:spcPts val="0"/>
              </a:spcAft>
              <a:buNone/>
              <a:defRPr>
                <a:solidFill>
                  <a:srgbClr val="666666"/>
                </a:solidFill>
                <a:latin typeface="Spectral Light"/>
                <a:ea typeface="Spectral Light"/>
                <a:cs typeface="Spectral Light"/>
                <a:sym typeface="Spectral Light"/>
              </a:defRPr>
            </a:lvl9pPr>
          </a:lstStyle>
          <a:p/>
        </p:txBody>
      </p:sp>
      <p:sp>
        <p:nvSpPr>
          <p:cNvPr id="16" name="Google Shape;16;p3"/>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7" name="Google Shape;17;p3"/>
          <p:cNvSpPr/>
          <p:nvPr/>
        </p:nvSpPr>
        <p:spPr>
          <a:xfrm rot="-5400000">
            <a:off x="-1173125" y="2799675"/>
            <a:ext cx="4615200" cy="92400"/>
          </a:xfrm>
          <a:prstGeom prst="rect">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sign/ Content">
  <p:cSld name="BLANK_1_1_1_1">
    <p:spTree>
      <p:nvGrpSpPr>
        <p:cNvPr id="119" name="Shape 119"/>
        <p:cNvGrpSpPr/>
        <p:nvPr/>
      </p:nvGrpSpPr>
      <p:grpSpPr>
        <a:xfrm>
          <a:off x="0" y="0"/>
          <a:ext cx="0" cy="0"/>
          <a:chOff x="0" y="0"/>
          <a:chExt cx="0" cy="0"/>
        </a:xfrm>
      </p:grpSpPr>
      <p:sp>
        <p:nvSpPr>
          <p:cNvPr id="120" name="Google Shape;120;p21"/>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21" name="Google Shape;121;p21"/>
          <p:cNvSpPr/>
          <p:nvPr/>
        </p:nvSpPr>
        <p:spPr>
          <a:xfrm>
            <a:off x="1088275" y="534300"/>
            <a:ext cx="4074600" cy="4075200"/>
          </a:xfrm>
          <a:prstGeom prst="rect">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BBED"/>
              </a:solidFill>
            </a:endParaRPr>
          </a:p>
        </p:txBody>
      </p:sp>
      <p:sp>
        <p:nvSpPr>
          <p:cNvPr id="122" name="Google Shape;122;p21"/>
          <p:cNvSpPr/>
          <p:nvPr/>
        </p:nvSpPr>
        <p:spPr>
          <a:xfrm rot="10800000">
            <a:off x="6533400" y="4516800"/>
            <a:ext cx="2289600" cy="92400"/>
          </a:xfrm>
          <a:prstGeom prst="rect">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BBED"/>
              </a:solidFill>
            </a:endParaRPr>
          </a:p>
        </p:txBody>
      </p:sp>
      <p:sp>
        <p:nvSpPr>
          <p:cNvPr id="123" name="Google Shape;123;p21"/>
          <p:cNvSpPr/>
          <p:nvPr/>
        </p:nvSpPr>
        <p:spPr>
          <a:xfrm>
            <a:off x="1088275" y="2571900"/>
            <a:ext cx="2037300" cy="2037600"/>
          </a:xfrm>
          <a:prstGeom prst="rect">
            <a:avLst/>
          </a:prstGeom>
          <a:solidFill>
            <a:srgbClr val="90C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BBED"/>
              </a:solidFill>
            </a:endParaRPr>
          </a:p>
        </p:txBody>
      </p:sp>
      <p:sp>
        <p:nvSpPr>
          <p:cNvPr id="124" name="Google Shape;124;p21"/>
          <p:cNvSpPr/>
          <p:nvPr/>
        </p:nvSpPr>
        <p:spPr>
          <a:xfrm>
            <a:off x="3125575" y="2571900"/>
            <a:ext cx="2037300" cy="2037600"/>
          </a:xfrm>
          <a:prstGeom prst="rect">
            <a:avLst/>
          </a:prstGeom>
          <a:solidFill>
            <a:srgbClr val="2525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52525"/>
              </a:solidFill>
            </a:endParaRPr>
          </a:p>
        </p:txBody>
      </p:sp>
      <p:sp>
        <p:nvSpPr>
          <p:cNvPr id="125" name="Google Shape;125;p21"/>
          <p:cNvSpPr/>
          <p:nvPr/>
        </p:nvSpPr>
        <p:spPr>
          <a:xfrm>
            <a:off x="3125575" y="534300"/>
            <a:ext cx="2037300" cy="2037600"/>
          </a:xfrm>
          <a:prstGeom prst="rect">
            <a:avLst/>
          </a:prstGeom>
          <a:solidFill>
            <a:srgbClr val="4888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BBED"/>
              </a:solidFill>
            </a:endParaRPr>
          </a:p>
        </p:txBody>
      </p:sp>
      <p:sp>
        <p:nvSpPr>
          <p:cNvPr id="126" name="Google Shape;126;p21"/>
          <p:cNvSpPr txBox="1"/>
          <p:nvPr>
            <p:ph type="title"/>
          </p:nvPr>
        </p:nvSpPr>
        <p:spPr>
          <a:xfrm>
            <a:off x="5767571" y="2571900"/>
            <a:ext cx="3160800" cy="1585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373334"/>
              </a:buClr>
              <a:buSzPts val="5200"/>
              <a:buNone/>
              <a:defRPr sz="5200">
                <a:solidFill>
                  <a:srgbClr val="373334"/>
                </a:solidFill>
              </a:defRPr>
            </a:lvl1pPr>
            <a:lvl2pPr lvl="1" rtl="0">
              <a:spcBef>
                <a:spcPts val="0"/>
              </a:spcBef>
              <a:spcAft>
                <a:spcPts val="0"/>
              </a:spcAft>
              <a:buClr>
                <a:srgbClr val="373334"/>
              </a:buClr>
              <a:buSzPts val="5200"/>
              <a:buNone/>
              <a:defRPr sz="5200">
                <a:solidFill>
                  <a:srgbClr val="373334"/>
                </a:solidFill>
              </a:defRPr>
            </a:lvl2pPr>
            <a:lvl3pPr lvl="2" rtl="0">
              <a:spcBef>
                <a:spcPts val="0"/>
              </a:spcBef>
              <a:spcAft>
                <a:spcPts val="0"/>
              </a:spcAft>
              <a:buClr>
                <a:srgbClr val="373334"/>
              </a:buClr>
              <a:buSzPts val="5200"/>
              <a:buNone/>
              <a:defRPr sz="5200">
                <a:solidFill>
                  <a:srgbClr val="373334"/>
                </a:solidFill>
              </a:defRPr>
            </a:lvl3pPr>
            <a:lvl4pPr lvl="3" rtl="0">
              <a:spcBef>
                <a:spcPts val="0"/>
              </a:spcBef>
              <a:spcAft>
                <a:spcPts val="0"/>
              </a:spcAft>
              <a:buClr>
                <a:srgbClr val="373334"/>
              </a:buClr>
              <a:buSzPts val="5200"/>
              <a:buNone/>
              <a:defRPr sz="5200">
                <a:solidFill>
                  <a:srgbClr val="373334"/>
                </a:solidFill>
              </a:defRPr>
            </a:lvl4pPr>
            <a:lvl5pPr lvl="4" rtl="0">
              <a:spcBef>
                <a:spcPts val="0"/>
              </a:spcBef>
              <a:spcAft>
                <a:spcPts val="0"/>
              </a:spcAft>
              <a:buClr>
                <a:srgbClr val="373334"/>
              </a:buClr>
              <a:buSzPts val="5200"/>
              <a:buNone/>
              <a:defRPr sz="5200">
                <a:solidFill>
                  <a:srgbClr val="373334"/>
                </a:solidFill>
              </a:defRPr>
            </a:lvl5pPr>
            <a:lvl6pPr lvl="5" rtl="0">
              <a:spcBef>
                <a:spcPts val="0"/>
              </a:spcBef>
              <a:spcAft>
                <a:spcPts val="0"/>
              </a:spcAft>
              <a:buClr>
                <a:srgbClr val="373334"/>
              </a:buClr>
              <a:buSzPts val="5200"/>
              <a:buNone/>
              <a:defRPr sz="5200">
                <a:solidFill>
                  <a:srgbClr val="373334"/>
                </a:solidFill>
              </a:defRPr>
            </a:lvl6pPr>
            <a:lvl7pPr lvl="6" rtl="0">
              <a:spcBef>
                <a:spcPts val="0"/>
              </a:spcBef>
              <a:spcAft>
                <a:spcPts val="0"/>
              </a:spcAft>
              <a:buClr>
                <a:srgbClr val="373334"/>
              </a:buClr>
              <a:buSzPts val="5200"/>
              <a:buNone/>
              <a:defRPr sz="5200">
                <a:solidFill>
                  <a:srgbClr val="373334"/>
                </a:solidFill>
              </a:defRPr>
            </a:lvl7pPr>
            <a:lvl8pPr lvl="7" rtl="0">
              <a:spcBef>
                <a:spcPts val="0"/>
              </a:spcBef>
              <a:spcAft>
                <a:spcPts val="0"/>
              </a:spcAft>
              <a:buClr>
                <a:srgbClr val="373334"/>
              </a:buClr>
              <a:buSzPts val="5200"/>
              <a:buNone/>
              <a:defRPr sz="5200">
                <a:solidFill>
                  <a:srgbClr val="373334"/>
                </a:solidFill>
              </a:defRPr>
            </a:lvl8pPr>
            <a:lvl9pPr lvl="8" rtl="0">
              <a:spcBef>
                <a:spcPts val="0"/>
              </a:spcBef>
              <a:spcAft>
                <a:spcPts val="0"/>
              </a:spcAft>
              <a:buClr>
                <a:srgbClr val="373334"/>
              </a:buClr>
              <a:buSzPts val="5200"/>
              <a:buNone/>
              <a:defRPr sz="5200">
                <a:solidFill>
                  <a:srgbClr val="373334"/>
                </a:solidFill>
              </a:defRPr>
            </a:lvl9pPr>
          </a:lstStyle>
          <a:p/>
        </p:txBody>
      </p:sp>
      <p:sp>
        <p:nvSpPr>
          <p:cNvPr id="127" name="Google Shape;127;p21"/>
          <p:cNvSpPr txBox="1"/>
          <p:nvPr>
            <p:ph idx="1" type="subTitle"/>
          </p:nvPr>
        </p:nvSpPr>
        <p:spPr>
          <a:xfrm>
            <a:off x="1335850" y="988350"/>
            <a:ext cx="1542300" cy="1129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200">
                <a:solidFill>
                  <a:srgbClr val="FFFFFF"/>
                </a:solidFill>
                <a:latin typeface="Spectral Light"/>
                <a:ea typeface="Spectral Light"/>
                <a:cs typeface="Spectral Light"/>
                <a:sym typeface="Spectral Light"/>
              </a:defRPr>
            </a:lvl1pPr>
            <a:lvl2pPr lvl="1" rtl="0" algn="ctr">
              <a:spcBef>
                <a:spcPts val="0"/>
              </a:spcBef>
              <a:spcAft>
                <a:spcPts val="0"/>
              </a:spcAft>
              <a:buNone/>
              <a:defRPr>
                <a:solidFill>
                  <a:srgbClr val="FFFFFF"/>
                </a:solidFill>
                <a:latin typeface="Spectral Light"/>
                <a:ea typeface="Spectral Light"/>
                <a:cs typeface="Spectral Light"/>
                <a:sym typeface="Spectral Light"/>
              </a:defRPr>
            </a:lvl2pPr>
            <a:lvl3pPr lvl="2" rtl="0" algn="ctr">
              <a:spcBef>
                <a:spcPts val="0"/>
              </a:spcBef>
              <a:spcAft>
                <a:spcPts val="0"/>
              </a:spcAft>
              <a:buNone/>
              <a:defRPr>
                <a:solidFill>
                  <a:srgbClr val="FFFFFF"/>
                </a:solidFill>
                <a:latin typeface="Spectral Light"/>
                <a:ea typeface="Spectral Light"/>
                <a:cs typeface="Spectral Light"/>
                <a:sym typeface="Spectral Light"/>
              </a:defRPr>
            </a:lvl3pPr>
            <a:lvl4pPr lvl="3" rtl="0" algn="ctr">
              <a:spcBef>
                <a:spcPts val="0"/>
              </a:spcBef>
              <a:spcAft>
                <a:spcPts val="0"/>
              </a:spcAft>
              <a:buNone/>
              <a:defRPr>
                <a:solidFill>
                  <a:srgbClr val="FFFFFF"/>
                </a:solidFill>
                <a:latin typeface="Spectral Light"/>
                <a:ea typeface="Spectral Light"/>
                <a:cs typeface="Spectral Light"/>
                <a:sym typeface="Spectral Light"/>
              </a:defRPr>
            </a:lvl4pPr>
            <a:lvl5pPr lvl="4" rtl="0" algn="ctr">
              <a:spcBef>
                <a:spcPts val="0"/>
              </a:spcBef>
              <a:spcAft>
                <a:spcPts val="0"/>
              </a:spcAft>
              <a:buNone/>
              <a:defRPr>
                <a:solidFill>
                  <a:srgbClr val="FFFFFF"/>
                </a:solidFill>
                <a:latin typeface="Spectral Light"/>
                <a:ea typeface="Spectral Light"/>
                <a:cs typeface="Spectral Light"/>
                <a:sym typeface="Spectral Light"/>
              </a:defRPr>
            </a:lvl5pPr>
            <a:lvl6pPr lvl="5" rtl="0" algn="ctr">
              <a:spcBef>
                <a:spcPts val="0"/>
              </a:spcBef>
              <a:spcAft>
                <a:spcPts val="0"/>
              </a:spcAft>
              <a:buNone/>
              <a:defRPr>
                <a:solidFill>
                  <a:srgbClr val="FFFFFF"/>
                </a:solidFill>
                <a:latin typeface="Spectral Light"/>
                <a:ea typeface="Spectral Light"/>
                <a:cs typeface="Spectral Light"/>
                <a:sym typeface="Spectral Light"/>
              </a:defRPr>
            </a:lvl6pPr>
            <a:lvl7pPr lvl="6" rtl="0" algn="ctr">
              <a:spcBef>
                <a:spcPts val="0"/>
              </a:spcBef>
              <a:spcAft>
                <a:spcPts val="0"/>
              </a:spcAft>
              <a:buNone/>
              <a:defRPr>
                <a:solidFill>
                  <a:srgbClr val="FFFFFF"/>
                </a:solidFill>
                <a:latin typeface="Spectral Light"/>
                <a:ea typeface="Spectral Light"/>
                <a:cs typeface="Spectral Light"/>
                <a:sym typeface="Spectral Light"/>
              </a:defRPr>
            </a:lvl7pPr>
            <a:lvl8pPr lvl="7" rtl="0" algn="ctr">
              <a:spcBef>
                <a:spcPts val="0"/>
              </a:spcBef>
              <a:spcAft>
                <a:spcPts val="0"/>
              </a:spcAft>
              <a:buNone/>
              <a:defRPr>
                <a:solidFill>
                  <a:srgbClr val="FFFFFF"/>
                </a:solidFill>
                <a:latin typeface="Spectral Light"/>
                <a:ea typeface="Spectral Light"/>
                <a:cs typeface="Spectral Light"/>
                <a:sym typeface="Spectral Light"/>
              </a:defRPr>
            </a:lvl8pPr>
            <a:lvl9pPr lvl="8" rtl="0" algn="ctr">
              <a:spcBef>
                <a:spcPts val="0"/>
              </a:spcBef>
              <a:spcAft>
                <a:spcPts val="0"/>
              </a:spcAft>
              <a:buNone/>
              <a:defRPr>
                <a:solidFill>
                  <a:srgbClr val="FFFFFF"/>
                </a:solidFill>
                <a:latin typeface="Spectral Light"/>
                <a:ea typeface="Spectral Light"/>
                <a:cs typeface="Spectral Light"/>
                <a:sym typeface="Spectral Light"/>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sign/ Content 2">
  <p:cSld name="BLANK_1_1_1_1_2">
    <p:bg>
      <p:bgPr>
        <a:solidFill>
          <a:srgbClr val="252525"/>
        </a:solidFill>
      </p:bgPr>
    </p:bg>
    <p:spTree>
      <p:nvGrpSpPr>
        <p:cNvPr id="128" name="Shape 128"/>
        <p:cNvGrpSpPr/>
        <p:nvPr/>
      </p:nvGrpSpPr>
      <p:grpSpPr>
        <a:xfrm>
          <a:off x="0" y="0"/>
          <a:ext cx="0" cy="0"/>
          <a:chOff x="0" y="0"/>
          <a:chExt cx="0" cy="0"/>
        </a:xfrm>
      </p:grpSpPr>
      <p:sp>
        <p:nvSpPr>
          <p:cNvPr id="129" name="Google Shape;129;p22"/>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30" name="Google Shape;130;p22"/>
          <p:cNvSpPr/>
          <p:nvPr/>
        </p:nvSpPr>
        <p:spPr>
          <a:xfrm>
            <a:off x="1088275" y="534300"/>
            <a:ext cx="4074600" cy="4075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BBED"/>
              </a:solidFill>
              <a:highlight>
                <a:srgbClr val="FFFFFF"/>
              </a:highlight>
            </a:endParaRPr>
          </a:p>
        </p:txBody>
      </p:sp>
      <p:sp>
        <p:nvSpPr>
          <p:cNvPr id="131" name="Google Shape;131;p22"/>
          <p:cNvSpPr/>
          <p:nvPr/>
        </p:nvSpPr>
        <p:spPr>
          <a:xfrm rot="10800000">
            <a:off x="6533400" y="4516800"/>
            <a:ext cx="2289600" cy="92400"/>
          </a:xfrm>
          <a:prstGeom prst="rect">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BBED"/>
              </a:solidFill>
            </a:endParaRPr>
          </a:p>
        </p:txBody>
      </p:sp>
      <p:sp>
        <p:nvSpPr>
          <p:cNvPr id="132" name="Google Shape;132;p22"/>
          <p:cNvSpPr/>
          <p:nvPr/>
        </p:nvSpPr>
        <p:spPr>
          <a:xfrm>
            <a:off x="1088275" y="2571900"/>
            <a:ext cx="2037300" cy="2037600"/>
          </a:xfrm>
          <a:prstGeom prst="rect">
            <a:avLst/>
          </a:prstGeom>
          <a:solidFill>
            <a:srgbClr val="90C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BBED"/>
              </a:solidFill>
            </a:endParaRPr>
          </a:p>
        </p:txBody>
      </p:sp>
      <p:sp>
        <p:nvSpPr>
          <p:cNvPr id="133" name="Google Shape;133;p22"/>
          <p:cNvSpPr/>
          <p:nvPr/>
        </p:nvSpPr>
        <p:spPr>
          <a:xfrm>
            <a:off x="3125575" y="2571900"/>
            <a:ext cx="2037300" cy="2037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52525"/>
              </a:solidFill>
              <a:highlight>
                <a:srgbClr val="FFFFFF"/>
              </a:highlight>
            </a:endParaRPr>
          </a:p>
        </p:txBody>
      </p:sp>
      <p:sp>
        <p:nvSpPr>
          <p:cNvPr id="134" name="Google Shape;134;p22"/>
          <p:cNvSpPr/>
          <p:nvPr/>
        </p:nvSpPr>
        <p:spPr>
          <a:xfrm>
            <a:off x="3125575" y="534300"/>
            <a:ext cx="2037300" cy="2037600"/>
          </a:xfrm>
          <a:prstGeom prst="rect">
            <a:avLst/>
          </a:prstGeom>
          <a:solidFill>
            <a:srgbClr val="4888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BBED"/>
              </a:solidFill>
            </a:endParaRPr>
          </a:p>
        </p:txBody>
      </p:sp>
      <p:sp>
        <p:nvSpPr>
          <p:cNvPr id="135" name="Google Shape;135;p22"/>
          <p:cNvSpPr txBox="1"/>
          <p:nvPr>
            <p:ph type="title"/>
          </p:nvPr>
        </p:nvSpPr>
        <p:spPr>
          <a:xfrm>
            <a:off x="5767571" y="2571900"/>
            <a:ext cx="3160800" cy="1585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5200"/>
              <a:buNone/>
              <a:defRPr sz="5200">
                <a:solidFill>
                  <a:srgbClr val="FFFFFF"/>
                </a:solidFill>
              </a:defRPr>
            </a:lvl1pPr>
            <a:lvl2pPr lvl="1" rtl="0">
              <a:spcBef>
                <a:spcPts val="0"/>
              </a:spcBef>
              <a:spcAft>
                <a:spcPts val="0"/>
              </a:spcAft>
              <a:buClr>
                <a:srgbClr val="373334"/>
              </a:buClr>
              <a:buSzPts val="5200"/>
              <a:buNone/>
              <a:defRPr sz="5200">
                <a:solidFill>
                  <a:srgbClr val="373334"/>
                </a:solidFill>
              </a:defRPr>
            </a:lvl2pPr>
            <a:lvl3pPr lvl="2" rtl="0">
              <a:spcBef>
                <a:spcPts val="0"/>
              </a:spcBef>
              <a:spcAft>
                <a:spcPts val="0"/>
              </a:spcAft>
              <a:buClr>
                <a:srgbClr val="373334"/>
              </a:buClr>
              <a:buSzPts val="5200"/>
              <a:buNone/>
              <a:defRPr sz="5200">
                <a:solidFill>
                  <a:srgbClr val="373334"/>
                </a:solidFill>
              </a:defRPr>
            </a:lvl3pPr>
            <a:lvl4pPr lvl="3" rtl="0">
              <a:spcBef>
                <a:spcPts val="0"/>
              </a:spcBef>
              <a:spcAft>
                <a:spcPts val="0"/>
              </a:spcAft>
              <a:buClr>
                <a:srgbClr val="373334"/>
              </a:buClr>
              <a:buSzPts val="5200"/>
              <a:buNone/>
              <a:defRPr sz="5200">
                <a:solidFill>
                  <a:srgbClr val="373334"/>
                </a:solidFill>
              </a:defRPr>
            </a:lvl4pPr>
            <a:lvl5pPr lvl="4" rtl="0">
              <a:spcBef>
                <a:spcPts val="0"/>
              </a:spcBef>
              <a:spcAft>
                <a:spcPts val="0"/>
              </a:spcAft>
              <a:buClr>
                <a:srgbClr val="373334"/>
              </a:buClr>
              <a:buSzPts val="5200"/>
              <a:buNone/>
              <a:defRPr sz="5200">
                <a:solidFill>
                  <a:srgbClr val="373334"/>
                </a:solidFill>
              </a:defRPr>
            </a:lvl5pPr>
            <a:lvl6pPr lvl="5" rtl="0">
              <a:spcBef>
                <a:spcPts val="0"/>
              </a:spcBef>
              <a:spcAft>
                <a:spcPts val="0"/>
              </a:spcAft>
              <a:buClr>
                <a:srgbClr val="373334"/>
              </a:buClr>
              <a:buSzPts val="5200"/>
              <a:buNone/>
              <a:defRPr sz="5200">
                <a:solidFill>
                  <a:srgbClr val="373334"/>
                </a:solidFill>
              </a:defRPr>
            </a:lvl6pPr>
            <a:lvl7pPr lvl="6" rtl="0">
              <a:spcBef>
                <a:spcPts val="0"/>
              </a:spcBef>
              <a:spcAft>
                <a:spcPts val="0"/>
              </a:spcAft>
              <a:buClr>
                <a:srgbClr val="373334"/>
              </a:buClr>
              <a:buSzPts val="5200"/>
              <a:buNone/>
              <a:defRPr sz="5200">
                <a:solidFill>
                  <a:srgbClr val="373334"/>
                </a:solidFill>
              </a:defRPr>
            </a:lvl7pPr>
            <a:lvl8pPr lvl="7" rtl="0">
              <a:spcBef>
                <a:spcPts val="0"/>
              </a:spcBef>
              <a:spcAft>
                <a:spcPts val="0"/>
              </a:spcAft>
              <a:buClr>
                <a:srgbClr val="373334"/>
              </a:buClr>
              <a:buSzPts val="5200"/>
              <a:buNone/>
              <a:defRPr sz="5200">
                <a:solidFill>
                  <a:srgbClr val="373334"/>
                </a:solidFill>
              </a:defRPr>
            </a:lvl8pPr>
            <a:lvl9pPr lvl="8" rtl="0">
              <a:spcBef>
                <a:spcPts val="0"/>
              </a:spcBef>
              <a:spcAft>
                <a:spcPts val="0"/>
              </a:spcAft>
              <a:buClr>
                <a:srgbClr val="373334"/>
              </a:buClr>
              <a:buSzPts val="5200"/>
              <a:buNone/>
              <a:defRPr sz="5200">
                <a:solidFill>
                  <a:srgbClr val="373334"/>
                </a:solidFill>
              </a:defRPr>
            </a:lvl9pPr>
          </a:lstStyle>
          <a:p/>
        </p:txBody>
      </p:sp>
      <p:sp>
        <p:nvSpPr>
          <p:cNvPr id="136" name="Google Shape;136;p22"/>
          <p:cNvSpPr txBox="1"/>
          <p:nvPr>
            <p:ph idx="1" type="subTitle"/>
          </p:nvPr>
        </p:nvSpPr>
        <p:spPr>
          <a:xfrm>
            <a:off x="1335850" y="3025950"/>
            <a:ext cx="1542300" cy="1129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200">
                <a:solidFill>
                  <a:srgbClr val="FFFFFF"/>
                </a:solidFill>
                <a:latin typeface="Spectral Light"/>
                <a:ea typeface="Spectral Light"/>
                <a:cs typeface="Spectral Light"/>
                <a:sym typeface="Spectral Light"/>
              </a:defRPr>
            </a:lvl1pPr>
            <a:lvl2pPr lvl="1" rtl="0" algn="ctr">
              <a:spcBef>
                <a:spcPts val="0"/>
              </a:spcBef>
              <a:spcAft>
                <a:spcPts val="0"/>
              </a:spcAft>
              <a:buNone/>
              <a:defRPr>
                <a:solidFill>
                  <a:srgbClr val="FFFFFF"/>
                </a:solidFill>
                <a:latin typeface="Spectral Light"/>
                <a:ea typeface="Spectral Light"/>
                <a:cs typeface="Spectral Light"/>
                <a:sym typeface="Spectral Light"/>
              </a:defRPr>
            </a:lvl2pPr>
            <a:lvl3pPr lvl="2" rtl="0" algn="ctr">
              <a:spcBef>
                <a:spcPts val="0"/>
              </a:spcBef>
              <a:spcAft>
                <a:spcPts val="0"/>
              </a:spcAft>
              <a:buNone/>
              <a:defRPr>
                <a:solidFill>
                  <a:srgbClr val="FFFFFF"/>
                </a:solidFill>
                <a:latin typeface="Spectral Light"/>
                <a:ea typeface="Spectral Light"/>
                <a:cs typeface="Spectral Light"/>
                <a:sym typeface="Spectral Light"/>
              </a:defRPr>
            </a:lvl3pPr>
            <a:lvl4pPr lvl="3" rtl="0" algn="ctr">
              <a:spcBef>
                <a:spcPts val="0"/>
              </a:spcBef>
              <a:spcAft>
                <a:spcPts val="0"/>
              </a:spcAft>
              <a:buNone/>
              <a:defRPr>
                <a:solidFill>
                  <a:srgbClr val="FFFFFF"/>
                </a:solidFill>
                <a:latin typeface="Spectral Light"/>
                <a:ea typeface="Spectral Light"/>
                <a:cs typeface="Spectral Light"/>
                <a:sym typeface="Spectral Light"/>
              </a:defRPr>
            </a:lvl4pPr>
            <a:lvl5pPr lvl="4" rtl="0" algn="ctr">
              <a:spcBef>
                <a:spcPts val="0"/>
              </a:spcBef>
              <a:spcAft>
                <a:spcPts val="0"/>
              </a:spcAft>
              <a:buNone/>
              <a:defRPr>
                <a:solidFill>
                  <a:srgbClr val="FFFFFF"/>
                </a:solidFill>
                <a:latin typeface="Spectral Light"/>
                <a:ea typeface="Spectral Light"/>
                <a:cs typeface="Spectral Light"/>
                <a:sym typeface="Spectral Light"/>
              </a:defRPr>
            </a:lvl5pPr>
            <a:lvl6pPr lvl="5" rtl="0" algn="ctr">
              <a:spcBef>
                <a:spcPts val="0"/>
              </a:spcBef>
              <a:spcAft>
                <a:spcPts val="0"/>
              </a:spcAft>
              <a:buNone/>
              <a:defRPr>
                <a:solidFill>
                  <a:srgbClr val="FFFFFF"/>
                </a:solidFill>
                <a:latin typeface="Spectral Light"/>
                <a:ea typeface="Spectral Light"/>
                <a:cs typeface="Spectral Light"/>
                <a:sym typeface="Spectral Light"/>
              </a:defRPr>
            </a:lvl6pPr>
            <a:lvl7pPr lvl="6" rtl="0" algn="ctr">
              <a:spcBef>
                <a:spcPts val="0"/>
              </a:spcBef>
              <a:spcAft>
                <a:spcPts val="0"/>
              </a:spcAft>
              <a:buNone/>
              <a:defRPr>
                <a:solidFill>
                  <a:srgbClr val="FFFFFF"/>
                </a:solidFill>
                <a:latin typeface="Spectral Light"/>
                <a:ea typeface="Spectral Light"/>
                <a:cs typeface="Spectral Light"/>
                <a:sym typeface="Spectral Light"/>
              </a:defRPr>
            </a:lvl7pPr>
            <a:lvl8pPr lvl="7" rtl="0" algn="ctr">
              <a:spcBef>
                <a:spcPts val="0"/>
              </a:spcBef>
              <a:spcAft>
                <a:spcPts val="0"/>
              </a:spcAft>
              <a:buNone/>
              <a:defRPr>
                <a:solidFill>
                  <a:srgbClr val="FFFFFF"/>
                </a:solidFill>
                <a:latin typeface="Spectral Light"/>
                <a:ea typeface="Spectral Light"/>
                <a:cs typeface="Spectral Light"/>
                <a:sym typeface="Spectral Light"/>
              </a:defRPr>
            </a:lvl8pPr>
            <a:lvl9pPr lvl="8" rtl="0" algn="ctr">
              <a:spcBef>
                <a:spcPts val="0"/>
              </a:spcBef>
              <a:spcAft>
                <a:spcPts val="0"/>
              </a:spcAft>
              <a:buNone/>
              <a:defRPr>
                <a:solidFill>
                  <a:srgbClr val="FFFFFF"/>
                </a:solidFill>
                <a:latin typeface="Spectral Light"/>
                <a:ea typeface="Spectral Light"/>
                <a:cs typeface="Spectral Light"/>
                <a:sym typeface="Spectral Light"/>
              </a:defRPr>
            </a:lvl9pPr>
          </a:lstStyle>
          <a:p/>
        </p:txBody>
      </p:sp>
      <p:sp>
        <p:nvSpPr>
          <p:cNvPr id="137" name="Google Shape;137;p22"/>
          <p:cNvSpPr txBox="1"/>
          <p:nvPr>
            <p:ph idx="2" type="subTitle"/>
          </p:nvPr>
        </p:nvSpPr>
        <p:spPr>
          <a:xfrm>
            <a:off x="3373075" y="988350"/>
            <a:ext cx="1542300" cy="1129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200">
                <a:solidFill>
                  <a:srgbClr val="FFFFFF"/>
                </a:solidFill>
                <a:latin typeface="Spectral Light"/>
                <a:ea typeface="Spectral Light"/>
                <a:cs typeface="Spectral Light"/>
                <a:sym typeface="Spectral Light"/>
              </a:defRPr>
            </a:lvl1pPr>
            <a:lvl2pPr lvl="1" rtl="0" algn="ctr">
              <a:spcBef>
                <a:spcPts val="0"/>
              </a:spcBef>
              <a:spcAft>
                <a:spcPts val="0"/>
              </a:spcAft>
              <a:buNone/>
              <a:defRPr>
                <a:solidFill>
                  <a:srgbClr val="FFFFFF"/>
                </a:solidFill>
                <a:latin typeface="Spectral Light"/>
                <a:ea typeface="Spectral Light"/>
                <a:cs typeface="Spectral Light"/>
                <a:sym typeface="Spectral Light"/>
              </a:defRPr>
            </a:lvl2pPr>
            <a:lvl3pPr lvl="2" rtl="0" algn="ctr">
              <a:spcBef>
                <a:spcPts val="0"/>
              </a:spcBef>
              <a:spcAft>
                <a:spcPts val="0"/>
              </a:spcAft>
              <a:buNone/>
              <a:defRPr>
                <a:solidFill>
                  <a:srgbClr val="FFFFFF"/>
                </a:solidFill>
                <a:latin typeface="Spectral Light"/>
                <a:ea typeface="Spectral Light"/>
                <a:cs typeface="Spectral Light"/>
                <a:sym typeface="Spectral Light"/>
              </a:defRPr>
            </a:lvl3pPr>
            <a:lvl4pPr lvl="3" rtl="0" algn="ctr">
              <a:spcBef>
                <a:spcPts val="0"/>
              </a:spcBef>
              <a:spcAft>
                <a:spcPts val="0"/>
              </a:spcAft>
              <a:buNone/>
              <a:defRPr>
                <a:solidFill>
                  <a:srgbClr val="FFFFFF"/>
                </a:solidFill>
                <a:latin typeface="Spectral Light"/>
                <a:ea typeface="Spectral Light"/>
                <a:cs typeface="Spectral Light"/>
                <a:sym typeface="Spectral Light"/>
              </a:defRPr>
            </a:lvl4pPr>
            <a:lvl5pPr lvl="4" rtl="0" algn="ctr">
              <a:spcBef>
                <a:spcPts val="0"/>
              </a:spcBef>
              <a:spcAft>
                <a:spcPts val="0"/>
              </a:spcAft>
              <a:buNone/>
              <a:defRPr>
                <a:solidFill>
                  <a:srgbClr val="FFFFFF"/>
                </a:solidFill>
                <a:latin typeface="Spectral Light"/>
                <a:ea typeface="Spectral Light"/>
                <a:cs typeface="Spectral Light"/>
                <a:sym typeface="Spectral Light"/>
              </a:defRPr>
            </a:lvl5pPr>
            <a:lvl6pPr lvl="5" rtl="0" algn="ctr">
              <a:spcBef>
                <a:spcPts val="0"/>
              </a:spcBef>
              <a:spcAft>
                <a:spcPts val="0"/>
              </a:spcAft>
              <a:buNone/>
              <a:defRPr>
                <a:solidFill>
                  <a:srgbClr val="FFFFFF"/>
                </a:solidFill>
                <a:latin typeface="Spectral Light"/>
                <a:ea typeface="Spectral Light"/>
                <a:cs typeface="Spectral Light"/>
                <a:sym typeface="Spectral Light"/>
              </a:defRPr>
            </a:lvl6pPr>
            <a:lvl7pPr lvl="6" rtl="0" algn="ctr">
              <a:spcBef>
                <a:spcPts val="0"/>
              </a:spcBef>
              <a:spcAft>
                <a:spcPts val="0"/>
              </a:spcAft>
              <a:buNone/>
              <a:defRPr>
                <a:solidFill>
                  <a:srgbClr val="FFFFFF"/>
                </a:solidFill>
                <a:latin typeface="Spectral Light"/>
                <a:ea typeface="Spectral Light"/>
                <a:cs typeface="Spectral Light"/>
                <a:sym typeface="Spectral Light"/>
              </a:defRPr>
            </a:lvl7pPr>
            <a:lvl8pPr lvl="7" rtl="0" algn="ctr">
              <a:spcBef>
                <a:spcPts val="0"/>
              </a:spcBef>
              <a:spcAft>
                <a:spcPts val="0"/>
              </a:spcAft>
              <a:buNone/>
              <a:defRPr>
                <a:solidFill>
                  <a:srgbClr val="FFFFFF"/>
                </a:solidFill>
                <a:latin typeface="Spectral Light"/>
                <a:ea typeface="Spectral Light"/>
                <a:cs typeface="Spectral Light"/>
                <a:sym typeface="Spectral Light"/>
              </a:defRPr>
            </a:lvl8pPr>
            <a:lvl9pPr lvl="8" rtl="0" algn="ctr">
              <a:spcBef>
                <a:spcPts val="0"/>
              </a:spcBef>
              <a:spcAft>
                <a:spcPts val="0"/>
              </a:spcAft>
              <a:buNone/>
              <a:defRPr>
                <a:solidFill>
                  <a:srgbClr val="FFFFFF"/>
                </a:solidFill>
                <a:latin typeface="Spectral Light"/>
                <a:ea typeface="Spectral Light"/>
                <a:cs typeface="Spectral Light"/>
                <a:sym typeface="Spectral Light"/>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Content 1">
  <p:cSld name="BLANK_1_1_1_1_1">
    <p:spTree>
      <p:nvGrpSpPr>
        <p:cNvPr id="138" name="Shape 138"/>
        <p:cNvGrpSpPr/>
        <p:nvPr/>
      </p:nvGrpSpPr>
      <p:grpSpPr>
        <a:xfrm>
          <a:off x="0" y="0"/>
          <a:ext cx="0" cy="0"/>
          <a:chOff x="0" y="0"/>
          <a:chExt cx="0" cy="0"/>
        </a:xfrm>
      </p:grpSpPr>
      <p:sp>
        <p:nvSpPr>
          <p:cNvPr id="139" name="Google Shape;139;p23"/>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40" name="Google Shape;140;p23"/>
          <p:cNvSpPr/>
          <p:nvPr/>
        </p:nvSpPr>
        <p:spPr>
          <a:xfrm>
            <a:off x="1088275" y="534300"/>
            <a:ext cx="4074600" cy="4075200"/>
          </a:xfrm>
          <a:prstGeom prst="rect">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BBED"/>
              </a:solidFill>
            </a:endParaRPr>
          </a:p>
        </p:txBody>
      </p:sp>
      <p:sp>
        <p:nvSpPr>
          <p:cNvPr id="141" name="Google Shape;141;p23"/>
          <p:cNvSpPr/>
          <p:nvPr/>
        </p:nvSpPr>
        <p:spPr>
          <a:xfrm rot="10800000">
            <a:off x="6533400" y="4516800"/>
            <a:ext cx="2289600" cy="92400"/>
          </a:xfrm>
          <a:prstGeom prst="rect">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BBED"/>
              </a:solidFill>
            </a:endParaRPr>
          </a:p>
        </p:txBody>
      </p:sp>
      <p:sp>
        <p:nvSpPr>
          <p:cNvPr id="142" name="Google Shape;142;p23"/>
          <p:cNvSpPr/>
          <p:nvPr/>
        </p:nvSpPr>
        <p:spPr>
          <a:xfrm>
            <a:off x="1088275" y="2571900"/>
            <a:ext cx="2037300" cy="2037600"/>
          </a:xfrm>
          <a:prstGeom prst="rect">
            <a:avLst/>
          </a:prstGeom>
          <a:solidFill>
            <a:srgbClr val="90C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BBED"/>
              </a:solidFill>
            </a:endParaRPr>
          </a:p>
        </p:txBody>
      </p:sp>
      <p:sp>
        <p:nvSpPr>
          <p:cNvPr id="143" name="Google Shape;143;p23"/>
          <p:cNvSpPr/>
          <p:nvPr/>
        </p:nvSpPr>
        <p:spPr>
          <a:xfrm>
            <a:off x="3125575" y="2571900"/>
            <a:ext cx="2037300" cy="2037600"/>
          </a:xfrm>
          <a:prstGeom prst="rect">
            <a:avLst/>
          </a:prstGeom>
          <a:solidFill>
            <a:srgbClr val="2525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52525"/>
              </a:solidFill>
            </a:endParaRPr>
          </a:p>
        </p:txBody>
      </p:sp>
      <p:sp>
        <p:nvSpPr>
          <p:cNvPr id="144" name="Google Shape;144;p23"/>
          <p:cNvSpPr/>
          <p:nvPr/>
        </p:nvSpPr>
        <p:spPr>
          <a:xfrm>
            <a:off x="3125575" y="534300"/>
            <a:ext cx="2037300" cy="2037600"/>
          </a:xfrm>
          <a:prstGeom prst="rect">
            <a:avLst/>
          </a:prstGeom>
          <a:solidFill>
            <a:srgbClr val="4888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BBED"/>
              </a:solidFill>
            </a:endParaRPr>
          </a:p>
        </p:txBody>
      </p:sp>
      <p:sp>
        <p:nvSpPr>
          <p:cNvPr id="145" name="Google Shape;145;p23"/>
          <p:cNvSpPr txBox="1"/>
          <p:nvPr>
            <p:ph type="title"/>
          </p:nvPr>
        </p:nvSpPr>
        <p:spPr>
          <a:xfrm>
            <a:off x="5767571" y="2571900"/>
            <a:ext cx="3160800" cy="1585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373334"/>
              </a:buClr>
              <a:buSzPts val="5200"/>
              <a:buNone/>
              <a:defRPr sz="5200">
                <a:solidFill>
                  <a:srgbClr val="373334"/>
                </a:solidFill>
              </a:defRPr>
            </a:lvl1pPr>
            <a:lvl2pPr lvl="1" rtl="0">
              <a:spcBef>
                <a:spcPts val="0"/>
              </a:spcBef>
              <a:spcAft>
                <a:spcPts val="0"/>
              </a:spcAft>
              <a:buClr>
                <a:srgbClr val="373334"/>
              </a:buClr>
              <a:buSzPts val="5200"/>
              <a:buNone/>
              <a:defRPr sz="5200">
                <a:solidFill>
                  <a:srgbClr val="373334"/>
                </a:solidFill>
              </a:defRPr>
            </a:lvl2pPr>
            <a:lvl3pPr lvl="2" rtl="0">
              <a:spcBef>
                <a:spcPts val="0"/>
              </a:spcBef>
              <a:spcAft>
                <a:spcPts val="0"/>
              </a:spcAft>
              <a:buClr>
                <a:srgbClr val="373334"/>
              </a:buClr>
              <a:buSzPts val="5200"/>
              <a:buNone/>
              <a:defRPr sz="5200">
                <a:solidFill>
                  <a:srgbClr val="373334"/>
                </a:solidFill>
              </a:defRPr>
            </a:lvl3pPr>
            <a:lvl4pPr lvl="3" rtl="0">
              <a:spcBef>
                <a:spcPts val="0"/>
              </a:spcBef>
              <a:spcAft>
                <a:spcPts val="0"/>
              </a:spcAft>
              <a:buClr>
                <a:srgbClr val="373334"/>
              </a:buClr>
              <a:buSzPts val="5200"/>
              <a:buNone/>
              <a:defRPr sz="5200">
                <a:solidFill>
                  <a:srgbClr val="373334"/>
                </a:solidFill>
              </a:defRPr>
            </a:lvl4pPr>
            <a:lvl5pPr lvl="4" rtl="0">
              <a:spcBef>
                <a:spcPts val="0"/>
              </a:spcBef>
              <a:spcAft>
                <a:spcPts val="0"/>
              </a:spcAft>
              <a:buClr>
                <a:srgbClr val="373334"/>
              </a:buClr>
              <a:buSzPts val="5200"/>
              <a:buNone/>
              <a:defRPr sz="5200">
                <a:solidFill>
                  <a:srgbClr val="373334"/>
                </a:solidFill>
              </a:defRPr>
            </a:lvl5pPr>
            <a:lvl6pPr lvl="5" rtl="0">
              <a:spcBef>
                <a:spcPts val="0"/>
              </a:spcBef>
              <a:spcAft>
                <a:spcPts val="0"/>
              </a:spcAft>
              <a:buClr>
                <a:srgbClr val="373334"/>
              </a:buClr>
              <a:buSzPts val="5200"/>
              <a:buNone/>
              <a:defRPr sz="5200">
                <a:solidFill>
                  <a:srgbClr val="373334"/>
                </a:solidFill>
              </a:defRPr>
            </a:lvl6pPr>
            <a:lvl7pPr lvl="6" rtl="0">
              <a:spcBef>
                <a:spcPts val="0"/>
              </a:spcBef>
              <a:spcAft>
                <a:spcPts val="0"/>
              </a:spcAft>
              <a:buClr>
                <a:srgbClr val="373334"/>
              </a:buClr>
              <a:buSzPts val="5200"/>
              <a:buNone/>
              <a:defRPr sz="5200">
                <a:solidFill>
                  <a:srgbClr val="373334"/>
                </a:solidFill>
              </a:defRPr>
            </a:lvl7pPr>
            <a:lvl8pPr lvl="7" rtl="0">
              <a:spcBef>
                <a:spcPts val="0"/>
              </a:spcBef>
              <a:spcAft>
                <a:spcPts val="0"/>
              </a:spcAft>
              <a:buClr>
                <a:srgbClr val="373334"/>
              </a:buClr>
              <a:buSzPts val="5200"/>
              <a:buNone/>
              <a:defRPr sz="5200">
                <a:solidFill>
                  <a:srgbClr val="373334"/>
                </a:solidFill>
              </a:defRPr>
            </a:lvl8pPr>
            <a:lvl9pPr lvl="8" rtl="0">
              <a:spcBef>
                <a:spcPts val="0"/>
              </a:spcBef>
              <a:spcAft>
                <a:spcPts val="0"/>
              </a:spcAft>
              <a:buClr>
                <a:srgbClr val="373334"/>
              </a:buClr>
              <a:buSzPts val="5200"/>
              <a:buNone/>
              <a:defRPr sz="5200">
                <a:solidFill>
                  <a:srgbClr val="373334"/>
                </a:solidFill>
              </a:defRPr>
            </a:lvl9pPr>
          </a:lstStyle>
          <a:p/>
        </p:txBody>
      </p:sp>
      <p:sp>
        <p:nvSpPr>
          <p:cNvPr id="146" name="Google Shape;146;p23"/>
          <p:cNvSpPr txBox="1"/>
          <p:nvPr>
            <p:ph idx="1" type="subTitle"/>
          </p:nvPr>
        </p:nvSpPr>
        <p:spPr>
          <a:xfrm>
            <a:off x="1477900" y="1442400"/>
            <a:ext cx="1542300" cy="11295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1200">
                <a:solidFill>
                  <a:srgbClr val="FFFFFF"/>
                </a:solidFill>
                <a:latin typeface="Spectral Light"/>
                <a:ea typeface="Spectral Light"/>
                <a:cs typeface="Spectral Light"/>
                <a:sym typeface="Spectral Light"/>
              </a:defRPr>
            </a:lvl1pPr>
            <a:lvl2pPr lvl="1" rtl="0" algn="ctr">
              <a:spcBef>
                <a:spcPts val="0"/>
              </a:spcBef>
              <a:spcAft>
                <a:spcPts val="0"/>
              </a:spcAft>
              <a:buNone/>
              <a:defRPr>
                <a:solidFill>
                  <a:srgbClr val="FFFFFF"/>
                </a:solidFill>
                <a:latin typeface="Spectral Light"/>
                <a:ea typeface="Spectral Light"/>
                <a:cs typeface="Spectral Light"/>
                <a:sym typeface="Spectral Light"/>
              </a:defRPr>
            </a:lvl2pPr>
            <a:lvl3pPr lvl="2" rtl="0" algn="ctr">
              <a:spcBef>
                <a:spcPts val="0"/>
              </a:spcBef>
              <a:spcAft>
                <a:spcPts val="0"/>
              </a:spcAft>
              <a:buNone/>
              <a:defRPr>
                <a:solidFill>
                  <a:srgbClr val="FFFFFF"/>
                </a:solidFill>
                <a:latin typeface="Spectral Light"/>
                <a:ea typeface="Spectral Light"/>
                <a:cs typeface="Spectral Light"/>
                <a:sym typeface="Spectral Light"/>
              </a:defRPr>
            </a:lvl3pPr>
            <a:lvl4pPr lvl="3" rtl="0" algn="ctr">
              <a:spcBef>
                <a:spcPts val="0"/>
              </a:spcBef>
              <a:spcAft>
                <a:spcPts val="0"/>
              </a:spcAft>
              <a:buNone/>
              <a:defRPr>
                <a:solidFill>
                  <a:srgbClr val="FFFFFF"/>
                </a:solidFill>
                <a:latin typeface="Spectral Light"/>
                <a:ea typeface="Spectral Light"/>
                <a:cs typeface="Spectral Light"/>
                <a:sym typeface="Spectral Light"/>
              </a:defRPr>
            </a:lvl4pPr>
            <a:lvl5pPr lvl="4" rtl="0" algn="ctr">
              <a:spcBef>
                <a:spcPts val="0"/>
              </a:spcBef>
              <a:spcAft>
                <a:spcPts val="0"/>
              </a:spcAft>
              <a:buNone/>
              <a:defRPr>
                <a:solidFill>
                  <a:srgbClr val="FFFFFF"/>
                </a:solidFill>
                <a:latin typeface="Spectral Light"/>
                <a:ea typeface="Spectral Light"/>
                <a:cs typeface="Spectral Light"/>
                <a:sym typeface="Spectral Light"/>
              </a:defRPr>
            </a:lvl5pPr>
            <a:lvl6pPr lvl="5" rtl="0" algn="ctr">
              <a:spcBef>
                <a:spcPts val="0"/>
              </a:spcBef>
              <a:spcAft>
                <a:spcPts val="0"/>
              </a:spcAft>
              <a:buNone/>
              <a:defRPr>
                <a:solidFill>
                  <a:srgbClr val="FFFFFF"/>
                </a:solidFill>
                <a:latin typeface="Spectral Light"/>
                <a:ea typeface="Spectral Light"/>
                <a:cs typeface="Spectral Light"/>
                <a:sym typeface="Spectral Light"/>
              </a:defRPr>
            </a:lvl6pPr>
            <a:lvl7pPr lvl="6" rtl="0" algn="ctr">
              <a:spcBef>
                <a:spcPts val="0"/>
              </a:spcBef>
              <a:spcAft>
                <a:spcPts val="0"/>
              </a:spcAft>
              <a:buNone/>
              <a:defRPr>
                <a:solidFill>
                  <a:srgbClr val="FFFFFF"/>
                </a:solidFill>
                <a:latin typeface="Spectral Light"/>
                <a:ea typeface="Spectral Light"/>
                <a:cs typeface="Spectral Light"/>
                <a:sym typeface="Spectral Light"/>
              </a:defRPr>
            </a:lvl7pPr>
            <a:lvl8pPr lvl="7" rtl="0" algn="ctr">
              <a:spcBef>
                <a:spcPts val="0"/>
              </a:spcBef>
              <a:spcAft>
                <a:spcPts val="0"/>
              </a:spcAft>
              <a:buNone/>
              <a:defRPr>
                <a:solidFill>
                  <a:srgbClr val="FFFFFF"/>
                </a:solidFill>
                <a:latin typeface="Spectral Light"/>
                <a:ea typeface="Spectral Light"/>
                <a:cs typeface="Spectral Light"/>
                <a:sym typeface="Spectral Light"/>
              </a:defRPr>
            </a:lvl8pPr>
            <a:lvl9pPr lvl="8" rtl="0" algn="ctr">
              <a:spcBef>
                <a:spcPts val="0"/>
              </a:spcBef>
              <a:spcAft>
                <a:spcPts val="0"/>
              </a:spcAft>
              <a:buNone/>
              <a:defRPr>
                <a:solidFill>
                  <a:srgbClr val="FFFFFF"/>
                </a:solidFill>
                <a:latin typeface="Spectral Light"/>
                <a:ea typeface="Spectral Light"/>
                <a:cs typeface="Spectral Light"/>
                <a:sym typeface="Spectral Light"/>
              </a:defRPr>
            </a:lvl9pPr>
          </a:lstStyle>
          <a:p/>
        </p:txBody>
      </p:sp>
      <p:sp>
        <p:nvSpPr>
          <p:cNvPr id="147" name="Google Shape;147;p23"/>
          <p:cNvSpPr txBox="1"/>
          <p:nvPr>
            <p:ph idx="2" type="subTitle"/>
          </p:nvPr>
        </p:nvSpPr>
        <p:spPr>
          <a:xfrm>
            <a:off x="3217775" y="646250"/>
            <a:ext cx="1542300" cy="11295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solidFill>
                  <a:srgbClr val="FFFFFF"/>
                </a:solidFill>
                <a:latin typeface="Spectral Light"/>
                <a:ea typeface="Spectral Light"/>
                <a:cs typeface="Spectral Light"/>
                <a:sym typeface="Spectral Light"/>
              </a:defRPr>
            </a:lvl1pPr>
            <a:lvl2pPr lvl="1" rtl="0" algn="ctr">
              <a:spcBef>
                <a:spcPts val="0"/>
              </a:spcBef>
              <a:spcAft>
                <a:spcPts val="0"/>
              </a:spcAft>
              <a:buNone/>
              <a:defRPr>
                <a:solidFill>
                  <a:srgbClr val="FFFFFF"/>
                </a:solidFill>
                <a:latin typeface="Spectral Light"/>
                <a:ea typeface="Spectral Light"/>
                <a:cs typeface="Spectral Light"/>
                <a:sym typeface="Spectral Light"/>
              </a:defRPr>
            </a:lvl2pPr>
            <a:lvl3pPr lvl="2" rtl="0" algn="ctr">
              <a:spcBef>
                <a:spcPts val="0"/>
              </a:spcBef>
              <a:spcAft>
                <a:spcPts val="0"/>
              </a:spcAft>
              <a:buNone/>
              <a:defRPr>
                <a:solidFill>
                  <a:srgbClr val="FFFFFF"/>
                </a:solidFill>
                <a:latin typeface="Spectral Light"/>
                <a:ea typeface="Spectral Light"/>
                <a:cs typeface="Spectral Light"/>
                <a:sym typeface="Spectral Light"/>
              </a:defRPr>
            </a:lvl3pPr>
            <a:lvl4pPr lvl="3" rtl="0" algn="ctr">
              <a:spcBef>
                <a:spcPts val="0"/>
              </a:spcBef>
              <a:spcAft>
                <a:spcPts val="0"/>
              </a:spcAft>
              <a:buNone/>
              <a:defRPr>
                <a:solidFill>
                  <a:srgbClr val="FFFFFF"/>
                </a:solidFill>
                <a:latin typeface="Spectral Light"/>
                <a:ea typeface="Spectral Light"/>
                <a:cs typeface="Spectral Light"/>
                <a:sym typeface="Spectral Light"/>
              </a:defRPr>
            </a:lvl4pPr>
            <a:lvl5pPr lvl="4" rtl="0" algn="ctr">
              <a:spcBef>
                <a:spcPts val="0"/>
              </a:spcBef>
              <a:spcAft>
                <a:spcPts val="0"/>
              </a:spcAft>
              <a:buNone/>
              <a:defRPr>
                <a:solidFill>
                  <a:srgbClr val="FFFFFF"/>
                </a:solidFill>
                <a:latin typeface="Spectral Light"/>
                <a:ea typeface="Spectral Light"/>
                <a:cs typeface="Spectral Light"/>
                <a:sym typeface="Spectral Light"/>
              </a:defRPr>
            </a:lvl5pPr>
            <a:lvl6pPr lvl="5" rtl="0" algn="ctr">
              <a:spcBef>
                <a:spcPts val="0"/>
              </a:spcBef>
              <a:spcAft>
                <a:spcPts val="0"/>
              </a:spcAft>
              <a:buNone/>
              <a:defRPr>
                <a:solidFill>
                  <a:srgbClr val="FFFFFF"/>
                </a:solidFill>
                <a:latin typeface="Spectral Light"/>
                <a:ea typeface="Spectral Light"/>
                <a:cs typeface="Spectral Light"/>
                <a:sym typeface="Spectral Light"/>
              </a:defRPr>
            </a:lvl6pPr>
            <a:lvl7pPr lvl="6" rtl="0" algn="ctr">
              <a:spcBef>
                <a:spcPts val="0"/>
              </a:spcBef>
              <a:spcAft>
                <a:spcPts val="0"/>
              </a:spcAft>
              <a:buNone/>
              <a:defRPr>
                <a:solidFill>
                  <a:srgbClr val="FFFFFF"/>
                </a:solidFill>
                <a:latin typeface="Spectral Light"/>
                <a:ea typeface="Spectral Light"/>
                <a:cs typeface="Spectral Light"/>
                <a:sym typeface="Spectral Light"/>
              </a:defRPr>
            </a:lvl7pPr>
            <a:lvl8pPr lvl="7" rtl="0" algn="ctr">
              <a:spcBef>
                <a:spcPts val="0"/>
              </a:spcBef>
              <a:spcAft>
                <a:spcPts val="0"/>
              </a:spcAft>
              <a:buNone/>
              <a:defRPr>
                <a:solidFill>
                  <a:srgbClr val="FFFFFF"/>
                </a:solidFill>
                <a:latin typeface="Spectral Light"/>
                <a:ea typeface="Spectral Light"/>
                <a:cs typeface="Spectral Light"/>
                <a:sym typeface="Spectral Light"/>
              </a:defRPr>
            </a:lvl8pPr>
            <a:lvl9pPr lvl="8" rtl="0" algn="ctr">
              <a:spcBef>
                <a:spcPts val="0"/>
              </a:spcBef>
              <a:spcAft>
                <a:spcPts val="0"/>
              </a:spcAft>
              <a:buNone/>
              <a:defRPr>
                <a:solidFill>
                  <a:srgbClr val="FFFFFF"/>
                </a:solidFill>
                <a:latin typeface="Spectral Light"/>
                <a:ea typeface="Spectral Light"/>
                <a:cs typeface="Spectral Light"/>
                <a:sym typeface="Spectral Light"/>
              </a:defRPr>
            </a:lvl9pPr>
          </a:lstStyle>
          <a:p/>
        </p:txBody>
      </p:sp>
      <p:sp>
        <p:nvSpPr>
          <p:cNvPr id="148" name="Google Shape;148;p23"/>
          <p:cNvSpPr txBox="1"/>
          <p:nvPr>
            <p:ph idx="3" type="subTitle"/>
          </p:nvPr>
        </p:nvSpPr>
        <p:spPr>
          <a:xfrm>
            <a:off x="1240675" y="2571900"/>
            <a:ext cx="1542300" cy="11295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solidFill>
                  <a:srgbClr val="FFFFFF"/>
                </a:solidFill>
                <a:latin typeface="Spectral Light"/>
                <a:ea typeface="Spectral Light"/>
                <a:cs typeface="Spectral Light"/>
                <a:sym typeface="Spectral Light"/>
              </a:defRPr>
            </a:lvl1pPr>
            <a:lvl2pPr lvl="1" rtl="0" algn="ctr">
              <a:spcBef>
                <a:spcPts val="0"/>
              </a:spcBef>
              <a:spcAft>
                <a:spcPts val="0"/>
              </a:spcAft>
              <a:buNone/>
              <a:defRPr>
                <a:solidFill>
                  <a:srgbClr val="FFFFFF"/>
                </a:solidFill>
                <a:latin typeface="Spectral Light"/>
                <a:ea typeface="Spectral Light"/>
                <a:cs typeface="Spectral Light"/>
                <a:sym typeface="Spectral Light"/>
              </a:defRPr>
            </a:lvl2pPr>
            <a:lvl3pPr lvl="2" rtl="0" algn="ctr">
              <a:spcBef>
                <a:spcPts val="0"/>
              </a:spcBef>
              <a:spcAft>
                <a:spcPts val="0"/>
              </a:spcAft>
              <a:buNone/>
              <a:defRPr>
                <a:solidFill>
                  <a:srgbClr val="FFFFFF"/>
                </a:solidFill>
                <a:latin typeface="Spectral Light"/>
                <a:ea typeface="Spectral Light"/>
                <a:cs typeface="Spectral Light"/>
                <a:sym typeface="Spectral Light"/>
              </a:defRPr>
            </a:lvl3pPr>
            <a:lvl4pPr lvl="3" rtl="0" algn="ctr">
              <a:spcBef>
                <a:spcPts val="0"/>
              </a:spcBef>
              <a:spcAft>
                <a:spcPts val="0"/>
              </a:spcAft>
              <a:buNone/>
              <a:defRPr>
                <a:solidFill>
                  <a:srgbClr val="FFFFFF"/>
                </a:solidFill>
                <a:latin typeface="Spectral Light"/>
                <a:ea typeface="Spectral Light"/>
                <a:cs typeface="Spectral Light"/>
                <a:sym typeface="Spectral Light"/>
              </a:defRPr>
            </a:lvl4pPr>
            <a:lvl5pPr lvl="4" rtl="0" algn="ctr">
              <a:spcBef>
                <a:spcPts val="0"/>
              </a:spcBef>
              <a:spcAft>
                <a:spcPts val="0"/>
              </a:spcAft>
              <a:buNone/>
              <a:defRPr>
                <a:solidFill>
                  <a:srgbClr val="FFFFFF"/>
                </a:solidFill>
                <a:latin typeface="Spectral Light"/>
                <a:ea typeface="Spectral Light"/>
                <a:cs typeface="Spectral Light"/>
                <a:sym typeface="Spectral Light"/>
              </a:defRPr>
            </a:lvl5pPr>
            <a:lvl6pPr lvl="5" rtl="0" algn="ctr">
              <a:spcBef>
                <a:spcPts val="0"/>
              </a:spcBef>
              <a:spcAft>
                <a:spcPts val="0"/>
              </a:spcAft>
              <a:buNone/>
              <a:defRPr>
                <a:solidFill>
                  <a:srgbClr val="FFFFFF"/>
                </a:solidFill>
                <a:latin typeface="Spectral Light"/>
                <a:ea typeface="Spectral Light"/>
                <a:cs typeface="Spectral Light"/>
                <a:sym typeface="Spectral Light"/>
              </a:defRPr>
            </a:lvl6pPr>
            <a:lvl7pPr lvl="6" rtl="0" algn="ctr">
              <a:spcBef>
                <a:spcPts val="0"/>
              </a:spcBef>
              <a:spcAft>
                <a:spcPts val="0"/>
              </a:spcAft>
              <a:buNone/>
              <a:defRPr>
                <a:solidFill>
                  <a:srgbClr val="FFFFFF"/>
                </a:solidFill>
                <a:latin typeface="Spectral Light"/>
                <a:ea typeface="Spectral Light"/>
                <a:cs typeface="Spectral Light"/>
                <a:sym typeface="Spectral Light"/>
              </a:defRPr>
            </a:lvl7pPr>
            <a:lvl8pPr lvl="7" rtl="0" algn="ctr">
              <a:spcBef>
                <a:spcPts val="0"/>
              </a:spcBef>
              <a:spcAft>
                <a:spcPts val="0"/>
              </a:spcAft>
              <a:buNone/>
              <a:defRPr>
                <a:solidFill>
                  <a:srgbClr val="FFFFFF"/>
                </a:solidFill>
                <a:latin typeface="Spectral Light"/>
                <a:ea typeface="Spectral Light"/>
                <a:cs typeface="Spectral Light"/>
                <a:sym typeface="Spectral Light"/>
              </a:defRPr>
            </a:lvl8pPr>
            <a:lvl9pPr lvl="8" rtl="0" algn="ctr">
              <a:spcBef>
                <a:spcPts val="0"/>
              </a:spcBef>
              <a:spcAft>
                <a:spcPts val="0"/>
              </a:spcAft>
              <a:buNone/>
              <a:defRPr>
                <a:solidFill>
                  <a:srgbClr val="FFFFFF"/>
                </a:solidFill>
                <a:latin typeface="Spectral Light"/>
                <a:ea typeface="Spectral Light"/>
                <a:cs typeface="Spectral Light"/>
                <a:sym typeface="Spectral Light"/>
              </a:defRPr>
            </a:lvl9pPr>
          </a:lstStyle>
          <a:p/>
        </p:txBody>
      </p:sp>
      <p:sp>
        <p:nvSpPr>
          <p:cNvPr id="149" name="Google Shape;149;p23"/>
          <p:cNvSpPr txBox="1"/>
          <p:nvPr>
            <p:ph idx="4" type="subTitle"/>
          </p:nvPr>
        </p:nvSpPr>
        <p:spPr>
          <a:xfrm>
            <a:off x="3468175" y="3341400"/>
            <a:ext cx="1542300" cy="11295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1200">
                <a:solidFill>
                  <a:srgbClr val="FFFFFF"/>
                </a:solidFill>
                <a:latin typeface="Spectral Light"/>
                <a:ea typeface="Spectral Light"/>
                <a:cs typeface="Spectral Light"/>
                <a:sym typeface="Spectral Light"/>
              </a:defRPr>
            </a:lvl1pPr>
            <a:lvl2pPr lvl="1" rtl="0" algn="r">
              <a:spcBef>
                <a:spcPts val="0"/>
              </a:spcBef>
              <a:spcAft>
                <a:spcPts val="0"/>
              </a:spcAft>
              <a:buNone/>
              <a:defRPr>
                <a:solidFill>
                  <a:srgbClr val="FFFFFF"/>
                </a:solidFill>
                <a:latin typeface="Spectral Light"/>
                <a:ea typeface="Spectral Light"/>
                <a:cs typeface="Spectral Light"/>
                <a:sym typeface="Spectral Light"/>
              </a:defRPr>
            </a:lvl2pPr>
            <a:lvl3pPr lvl="2" rtl="0" algn="r">
              <a:spcBef>
                <a:spcPts val="0"/>
              </a:spcBef>
              <a:spcAft>
                <a:spcPts val="0"/>
              </a:spcAft>
              <a:buNone/>
              <a:defRPr>
                <a:solidFill>
                  <a:srgbClr val="FFFFFF"/>
                </a:solidFill>
                <a:latin typeface="Spectral Light"/>
                <a:ea typeface="Spectral Light"/>
                <a:cs typeface="Spectral Light"/>
                <a:sym typeface="Spectral Light"/>
              </a:defRPr>
            </a:lvl3pPr>
            <a:lvl4pPr lvl="3" rtl="0" algn="r">
              <a:spcBef>
                <a:spcPts val="0"/>
              </a:spcBef>
              <a:spcAft>
                <a:spcPts val="0"/>
              </a:spcAft>
              <a:buNone/>
              <a:defRPr>
                <a:solidFill>
                  <a:srgbClr val="FFFFFF"/>
                </a:solidFill>
                <a:latin typeface="Spectral Light"/>
                <a:ea typeface="Spectral Light"/>
                <a:cs typeface="Spectral Light"/>
                <a:sym typeface="Spectral Light"/>
              </a:defRPr>
            </a:lvl4pPr>
            <a:lvl5pPr lvl="4" rtl="0" algn="r">
              <a:spcBef>
                <a:spcPts val="0"/>
              </a:spcBef>
              <a:spcAft>
                <a:spcPts val="0"/>
              </a:spcAft>
              <a:buNone/>
              <a:defRPr>
                <a:solidFill>
                  <a:srgbClr val="FFFFFF"/>
                </a:solidFill>
                <a:latin typeface="Spectral Light"/>
                <a:ea typeface="Spectral Light"/>
                <a:cs typeface="Spectral Light"/>
                <a:sym typeface="Spectral Light"/>
              </a:defRPr>
            </a:lvl5pPr>
            <a:lvl6pPr lvl="5" rtl="0" algn="r">
              <a:spcBef>
                <a:spcPts val="0"/>
              </a:spcBef>
              <a:spcAft>
                <a:spcPts val="0"/>
              </a:spcAft>
              <a:buNone/>
              <a:defRPr>
                <a:solidFill>
                  <a:srgbClr val="FFFFFF"/>
                </a:solidFill>
                <a:latin typeface="Spectral Light"/>
                <a:ea typeface="Spectral Light"/>
                <a:cs typeface="Spectral Light"/>
                <a:sym typeface="Spectral Light"/>
              </a:defRPr>
            </a:lvl6pPr>
            <a:lvl7pPr lvl="6" rtl="0" algn="r">
              <a:spcBef>
                <a:spcPts val="0"/>
              </a:spcBef>
              <a:spcAft>
                <a:spcPts val="0"/>
              </a:spcAft>
              <a:buNone/>
              <a:defRPr>
                <a:solidFill>
                  <a:srgbClr val="FFFFFF"/>
                </a:solidFill>
                <a:latin typeface="Spectral Light"/>
                <a:ea typeface="Spectral Light"/>
                <a:cs typeface="Spectral Light"/>
                <a:sym typeface="Spectral Light"/>
              </a:defRPr>
            </a:lvl7pPr>
            <a:lvl8pPr lvl="7" rtl="0" algn="r">
              <a:spcBef>
                <a:spcPts val="0"/>
              </a:spcBef>
              <a:spcAft>
                <a:spcPts val="0"/>
              </a:spcAft>
              <a:buNone/>
              <a:defRPr>
                <a:solidFill>
                  <a:srgbClr val="FFFFFF"/>
                </a:solidFill>
                <a:latin typeface="Spectral Light"/>
                <a:ea typeface="Spectral Light"/>
                <a:cs typeface="Spectral Light"/>
                <a:sym typeface="Spectral Light"/>
              </a:defRPr>
            </a:lvl8pPr>
            <a:lvl9pPr lvl="8" rtl="0" algn="r">
              <a:spcBef>
                <a:spcPts val="0"/>
              </a:spcBef>
              <a:spcAft>
                <a:spcPts val="0"/>
              </a:spcAft>
              <a:buNone/>
              <a:defRPr>
                <a:solidFill>
                  <a:srgbClr val="FFFFFF"/>
                </a:solidFill>
                <a:latin typeface="Spectral Light"/>
                <a:ea typeface="Spectral Light"/>
                <a:cs typeface="Spectral Light"/>
                <a:sym typeface="Spectral Light"/>
              </a:defRPr>
            </a:lvl9pPr>
          </a:lstStyle>
          <a:p/>
        </p:txBody>
      </p:sp>
      <p:sp>
        <p:nvSpPr>
          <p:cNvPr id="150" name="Google Shape;150;p23"/>
          <p:cNvSpPr txBox="1"/>
          <p:nvPr>
            <p:ph hasCustomPrompt="1" idx="5" type="title"/>
          </p:nvPr>
        </p:nvSpPr>
        <p:spPr>
          <a:xfrm rot="-5400000">
            <a:off x="1696225" y="823975"/>
            <a:ext cx="1791000" cy="12201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FFFFFF"/>
              </a:buClr>
              <a:buSzPts val="5600"/>
              <a:buNone/>
              <a:defRPr b="1" sz="5600">
                <a:solidFill>
                  <a:srgbClr val="FFFFFF"/>
                </a:solidFill>
              </a:defRPr>
            </a:lvl1pPr>
            <a:lvl2pPr lvl="1" rtl="0">
              <a:spcBef>
                <a:spcPts val="0"/>
              </a:spcBef>
              <a:spcAft>
                <a:spcPts val="0"/>
              </a:spcAft>
              <a:buClr>
                <a:srgbClr val="FFFFFF"/>
              </a:buClr>
              <a:buSzPts val="12000"/>
              <a:buNone/>
              <a:defRPr sz="12000">
                <a:solidFill>
                  <a:srgbClr val="FFFFFF"/>
                </a:solidFill>
              </a:defRPr>
            </a:lvl2pPr>
            <a:lvl3pPr lvl="2" rtl="0">
              <a:spcBef>
                <a:spcPts val="0"/>
              </a:spcBef>
              <a:spcAft>
                <a:spcPts val="0"/>
              </a:spcAft>
              <a:buClr>
                <a:srgbClr val="FFFFFF"/>
              </a:buClr>
              <a:buSzPts val="12000"/>
              <a:buNone/>
              <a:defRPr sz="12000">
                <a:solidFill>
                  <a:srgbClr val="FFFFFF"/>
                </a:solidFill>
              </a:defRPr>
            </a:lvl3pPr>
            <a:lvl4pPr lvl="3" rtl="0">
              <a:spcBef>
                <a:spcPts val="0"/>
              </a:spcBef>
              <a:spcAft>
                <a:spcPts val="0"/>
              </a:spcAft>
              <a:buClr>
                <a:srgbClr val="FFFFFF"/>
              </a:buClr>
              <a:buSzPts val="12000"/>
              <a:buNone/>
              <a:defRPr sz="12000">
                <a:solidFill>
                  <a:srgbClr val="FFFFFF"/>
                </a:solidFill>
              </a:defRPr>
            </a:lvl4pPr>
            <a:lvl5pPr lvl="4" rtl="0">
              <a:spcBef>
                <a:spcPts val="0"/>
              </a:spcBef>
              <a:spcAft>
                <a:spcPts val="0"/>
              </a:spcAft>
              <a:buClr>
                <a:srgbClr val="FFFFFF"/>
              </a:buClr>
              <a:buSzPts val="12000"/>
              <a:buNone/>
              <a:defRPr sz="12000">
                <a:solidFill>
                  <a:srgbClr val="FFFFFF"/>
                </a:solidFill>
              </a:defRPr>
            </a:lvl5pPr>
            <a:lvl6pPr lvl="5" rtl="0">
              <a:spcBef>
                <a:spcPts val="0"/>
              </a:spcBef>
              <a:spcAft>
                <a:spcPts val="0"/>
              </a:spcAft>
              <a:buClr>
                <a:srgbClr val="FFFFFF"/>
              </a:buClr>
              <a:buSzPts val="12000"/>
              <a:buNone/>
              <a:defRPr sz="12000">
                <a:solidFill>
                  <a:srgbClr val="FFFFFF"/>
                </a:solidFill>
              </a:defRPr>
            </a:lvl6pPr>
            <a:lvl7pPr lvl="6" rtl="0">
              <a:spcBef>
                <a:spcPts val="0"/>
              </a:spcBef>
              <a:spcAft>
                <a:spcPts val="0"/>
              </a:spcAft>
              <a:buClr>
                <a:srgbClr val="FFFFFF"/>
              </a:buClr>
              <a:buSzPts val="12000"/>
              <a:buNone/>
              <a:defRPr sz="12000">
                <a:solidFill>
                  <a:srgbClr val="FFFFFF"/>
                </a:solidFill>
              </a:defRPr>
            </a:lvl7pPr>
            <a:lvl8pPr lvl="7" rtl="0">
              <a:spcBef>
                <a:spcPts val="0"/>
              </a:spcBef>
              <a:spcAft>
                <a:spcPts val="0"/>
              </a:spcAft>
              <a:buClr>
                <a:srgbClr val="FFFFFF"/>
              </a:buClr>
              <a:buSzPts val="12000"/>
              <a:buNone/>
              <a:defRPr sz="12000">
                <a:solidFill>
                  <a:srgbClr val="FFFFFF"/>
                </a:solidFill>
              </a:defRPr>
            </a:lvl8pPr>
            <a:lvl9pPr lvl="8" rtl="0">
              <a:spcBef>
                <a:spcPts val="0"/>
              </a:spcBef>
              <a:spcAft>
                <a:spcPts val="0"/>
              </a:spcAft>
              <a:buClr>
                <a:srgbClr val="FFFFFF"/>
              </a:buClr>
              <a:buSzPts val="12000"/>
              <a:buNone/>
              <a:defRPr sz="12000">
                <a:solidFill>
                  <a:srgbClr val="FFFFFF"/>
                </a:solidFill>
              </a:defRPr>
            </a:lvl9pPr>
          </a:lstStyle>
          <a:p>
            <a:r>
              <a:t>xx%</a:t>
            </a:r>
          </a:p>
        </p:txBody>
      </p:sp>
      <p:sp>
        <p:nvSpPr>
          <p:cNvPr id="151" name="Google Shape;151;p23"/>
          <p:cNvSpPr txBox="1"/>
          <p:nvPr>
            <p:ph hasCustomPrompt="1" idx="6" type="title"/>
          </p:nvPr>
        </p:nvSpPr>
        <p:spPr>
          <a:xfrm rot="-5400000">
            <a:off x="2622124" y="894450"/>
            <a:ext cx="1982400" cy="1220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5600"/>
              <a:buNone/>
              <a:defRPr b="1" sz="5600">
                <a:solidFill>
                  <a:srgbClr val="FFFFFF"/>
                </a:solidFill>
              </a:defRPr>
            </a:lvl1pPr>
            <a:lvl2pPr lvl="1" rtl="0">
              <a:spcBef>
                <a:spcPts val="0"/>
              </a:spcBef>
              <a:spcAft>
                <a:spcPts val="0"/>
              </a:spcAft>
              <a:buClr>
                <a:srgbClr val="FFFFFF"/>
              </a:buClr>
              <a:buSzPts val="12000"/>
              <a:buNone/>
              <a:defRPr sz="12000">
                <a:solidFill>
                  <a:srgbClr val="FFFFFF"/>
                </a:solidFill>
              </a:defRPr>
            </a:lvl2pPr>
            <a:lvl3pPr lvl="2" rtl="0">
              <a:spcBef>
                <a:spcPts val="0"/>
              </a:spcBef>
              <a:spcAft>
                <a:spcPts val="0"/>
              </a:spcAft>
              <a:buClr>
                <a:srgbClr val="FFFFFF"/>
              </a:buClr>
              <a:buSzPts val="12000"/>
              <a:buNone/>
              <a:defRPr sz="12000">
                <a:solidFill>
                  <a:srgbClr val="FFFFFF"/>
                </a:solidFill>
              </a:defRPr>
            </a:lvl3pPr>
            <a:lvl4pPr lvl="3" rtl="0">
              <a:spcBef>
                <a:spcPts val="0"/>
              </a:spcBef>
              <a:spcAft>
                <a:spcPts val="0"/>
              </a:spcAft>
              <a:buClr>
                <a:srgbClr val="FFFFFF"/>
              </a:buClr>
              <a:buSzPts val="12000"/>
              <a:buNone/>
              <a:defRPr sz="12000">
                <a:solidFill>
                  <a:srgbClr val="FFFFFF"/>
                </a:solidFill>
              </a:defRPr>
            </a:lvl4pPr>
            <a:lvl5pPr lvl="4" rtl="0">
              <a:spcBef>
                <a:spcPts val="0"/>
              </a:spcBef>
              <a:spcAft>
                <a:spcPts val="0"/>
              </a:spcAft>
              <a:buClr>
                <a:srgbClr val="FFFFFF"/>
              </a:buClr>
              <a:buSzPts val="12000"/>
              <a:buNone/>
              <a:defRPr sz="12000">
                <a:solidFill>
                  <a:srgbClr val="FFFFFF"/>
                </a:solidFill>
              </a:defRPr>
            </a:lvl5pPr>
            <a:lvl6pPr lvl="5" rtl="0">
              <a:spcBef>
                <a:spcPts val="0"/>
              </a:spcBef>
              <a:spcAft>
                <a:spcPts val="0"/>
              </a:spcAft>
              <a:buClr>
                <a:srgbClr val="FFFFFF"/>
              </a:buClr>
              <a:buSzPts val="12000"/>
              <a:buNone/>
              <a:defRPr sz="12000">
                <a:solidFill>
                  <a:srgbClr val="FFFFFF"/>
                </a:solidFill>
              </a:defRPr>
            </a:lvl6pPr>
            <a:lvl7pPr lvl="6" rtl="0">
              <a:spcBef>
                <a:spcPts val="0"/>
              </a:spcBef>
              <a:spcAft>
                <a:spcPts val="0"/>
              </a:spcAft>
              <a:buClr>
                <a:srgbClr val="FFFFFF"/>
              </a:buClr>
              <a:buSzPts val="12000"/>
              <a:buNone/>
              <a:defRPr sz="12000">
                <a:solidFill>
                  <a:srgbClr val="FFFFFF"/>
                </a:solidFill>
              </a:defRPr>
            </a:lvl7pPr>
            <a:lvl8pPr lvl="7" rtl="0">
              <a:spcBef>
                <a:spcPts val="0"/>
              </a:spcBef>
              <a:spcAft>
                <a:spcPts val="0"/>
              </a:spcAft>
              <a:buClr>
                <a:srgbClr val="FFFFFF"/>
              </a:buClr>
              <a:buSzPts val="12000"/>
              <a:buNone/>
              <a:defRPr sz="12000">
                <a:solidFill>
                  <a:srgbClr val="FFFFFF"/>
                </a:solidFill>
              </a:defRPr>
            </a:lvl8pPr>
            <a:lvl9pPr lvl="8" rtl="0">
              <a:spcBef>
                <a:spcPts val="0"/>
              </a:spcBef>
              <a:spcAft>
                <a:spcPts val="0"/>
              </a:spcAft>
              <a:buClr>
                <a:srgbClr val="FFFFFF"/>
              </a:buClr>
              <a:buSzPts val="12000"/>
              <a:buNone/>
              <a:defRPr sz="12000">
                <a:solidFill>
                  <a:srgbClr val="FFFFFF"/>
                </a:solidFill>
              </a:defRPr>
            </a:lvl9pPr>
          </a:lstStyle>
          <a:p>
            <a:r>
              <a:t>xx%</a:t>
            </a:r>
          </a:p>
        </p:txBody>
      </p:sp>
      <p:sp>
        <p:nvSpPr>
          <p:cNvPr id="152" name="Google Shape;152;p23"/>
          <p:cNvSpPr txBox="1"/>
          <p:nvPr>
            <p:ph hasCustomPrompt="1" idx="7" type="title"/>
          </p:nvPr>
        </p:nvSpPr>
        <p:spPr>
          <a:xfrm rot="-5400000">
            <a:off x="3645874" y="2230400"/>
            <a:ext cx="1982400" cy="1220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5600"/>
              <a:buNone/>
              <a:defRPr b="1" sz="5600">
                <a:solidFill>
                  <a:srgbClr val="FFFFFF"/>
                </a:solidFill>
              </a:defRPr>
            </a:lvl1pPr>
            <a:lvl2pPr lvl="1" rtl="0">
              <a:spcBef>
                <a:spcPts val="0"/>
              </a:spcBef>
              <a:spcAft>
                <a:spcPts val="0"/>
              </a:spcAft>
              <a:buClr>
                <a:srgbClr val="FFFFFF"/>
              </a:buClr>
              <a:buSzPts val="12000"/>
              <a:buNone/>
              <a:defRPr sz="12000">
                <a:solidFill>
                  <a:srgbClr val="FFFFFF"/>
                </a:solidFill>
              </a:defRPr>
            </a:lvl2pPr>
            <a:lvl3pPr lvl="2" rtl="0">
              <a:spcBef>
                <a:spcPts val="0"/>
              </a:spcBef>
              <a:spcAft>
                <a:spcPts val="0"/>
              </a:spcAft>
              <a:buClr>
                <a:srgbClr val="FFFFFF"/>
              </a:buClr>
              <a:buSzPts val="12000"/>
              <a:buNone/>
              <a:defRPr sz="12000">
                <a:solidFill>
                  <a:srgbClr val="FFFFFF"/>
                </a:solidFill>
              </a:defRPr>
            </a:lvl3pPr>
            <a:lvl4pPr lvl="3" rtl="0">
              <a:spcBef>
                <a:spcPts val="0"/>
              </a:spcBef>
              <a:spcAft>
                <a:spcPts val="0"/>
              </a:spcAft>
              <a:buClr>
                <a:srgbClr val="FFFFFF"/>
              </a:buClr>
              <a:buSzPts val="12000"/>
              <a:buNone/>
              <a:defRPr sz="12000">
                <a:solidFill>
                  <a:srgbClr val="FFFFFF"/>
                </a:solidFill>
              </a:defRPr>
            </a:lvl4pPr>
            <a:lvl5pPr lvl="4" rtl="0">
              <a:spcBef>
                <a:spcPts val="0"/>
              </a:spcBef>
              <a:spcAft>
                <a:spcPts val="0"/>
              </a:spcAft>
              <a:buClr>
                <a:srgbClr val="FFFFFF"/>
              </a:buClr>
              <a:buSzPts val="12000"/>
              <a:buNone/>
              <a:defRPr sz="12000">
                <a:solidFill>
                  <a:srgbClr val="FFFFFF"/>
                </a:solidFill>
              </a:defRPr>
            </a:lvl5pPr>
            <a:lvl6pPr lvl="5" rtl="0">
              <a:spcBef>
                <a:spcPts val="0"/>
              </a:spcBef>
              <a:spcAft>
                <a:spcPts val="0"/>
              </a:spcAft>
              <a:buClr>
                <a:srgbClr val="FFFFFF"/>
              </a:buClr>
              <a:buSzPts val="12000"/>
              <a:buNone/>
              <a:defRPr sz="12000">
                <a:solidFill>
                  <a:srgbClr val="FFFFFF"/>
                </a:solidFill>
              </a:defRPr>
            </a:lvl6pPr>
            <a:lvl7pPr lvl="6" rtl="0">
              <a:spcBef>
                <a:spcPts val="0"/>
              </a:spcBef>
              <a:spcAft>
                <a:spcPts val="0"/>
              </a:spcAft>
              <a:buClr>
                <a:srgbClr val="FFFFFF"/>
              </a:buClr>
              <a:buSzPts val="12000"/>
              <a:buNone/>
              <a:defRPr sz="12000">
                <a:solidFill>
                  <a:srgbClr val="FFFFFF"/>
                </a:solidFill>
              </a:defRPr>
            </a:lvl7pPr>
            <a:lvl8pPr lvl="7" rtl="0">
              <a:spcBef>
                <a:spcPts val="0"/>
              </a:spcBef>
              <a:spcAft>
                <a:spcPts val="0"/>
              </a:spcAft>
              <a:buClr>
                <a:srgbClr val="FFFFFF"/>
              </a:buClr>
              <a:buSzPts val="12000"/>
              <a:buNone/>
              <a:defRPr sz="12000">
                <a:solidFill>
                  <a:srgbClr val="FFFFFF"/>
                </a:solidFill>
              </a:defRPr>
            </a:lvl8pPr>
            <a:lvl9pPr lvl="8" rtl="0">
              <a:spcBef>
                <a:spcPts val="0"/>
              </a:spcBef>
              <a:spcAft>
                <a:spcPts val="0"/>
              </a:spcAft>
              <a:buClr>
                <a:srgbClr val="FFFFFF"/>
              </a:buClr>
              <a:buSzPts val="12000"/>
              <a:buNone/>
              <a:defRPr sz="12000">
                <a:solidFill>
                  <a:srgbClr val="FFFFFF"/>
                </a:solidFill>
              </a:defRPr>
            </a:lvl9pPr>
          </a:lstStyle>
          <a:p>
            <a:r>
              <a:t>xx%</a:t>
            </a:r>
          </a:p>
        </p:txBody>
      </p:sp>
      <p:sp>
        <p:nvSpPr>
          <p:cNvPr id="153" name="Google Shape;153;p23"/>
          <p:cNvSpPr txBox="1"/>
          <p:nvPr>
            <p:ph hasCustomPrompt="1" idx="8" type="title"/>
          </p:nvPr>
        </p:nvSpPr>
        <p:spPr>
          <a:xfrm rot="-5400000">
            <a:off x="593524" y="2942543"/>
            <a:ext cx="1982400" cy="1220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5600"/>
              <a:buNone/>
              <a:defRPr b="1" sz="5600">
                <a:solidFill>
                  <a:srgbClr val="FFFFFF"/>
                </a:solidFill>
              </a:defRPr>
            </a:lvl1pPr>
            <a:lvl2pPr lvl="1" rtl="0">
              <a:spcBef>
                <a:spcPts val="0"/>
              </a:spcBef>
              <a:spcAft>
                <a:spcPts val="0"/>
              </a:spcAft>
              <a:buClr>
                <a:srgbClr val="FFFFFF"/>
              </a:buClr>
              <a:buSzPts val="12000"/>
              <a:buNone/>
              <a:defRPr sz="12000">
                <a:solidFill>
                  <a:srgbClr val="FFFFFF"/>
                </a:solidFill>
              </a:defRPr>
            </a:lvl2pPr>
            <a:lvl3pPr lvl="2" rtl="0">
              <a:spcBef>
                <a:spcPts val="0"/>
              </a:spcBef>
              <a:spcAft>
                <a:spcPts val="0"/>
              </a:spcAft>
              <a:buClr>
                <a:srgbClr val="FFFFFF"/>
              </a:buClr>
              <a:buSzPts val="12000"/>
              <a:buNone/>
              <a:defRPr sz="12000">
                <a:solidFill>
                  <a:srgbClr val="FFFFFF"/>
                </a:solidFill>
              </a:defRPr>
            </a:lvl3pPr>
            <a:lvl4pPr lvl="3" rtl="0">
              <a:spcBef>
                <a:spcPts val="0"/>
              </a:spcBef>
              <a:spcAft>
                <a:spcPts val="0"/>
              </a:spcAft>
              <a:buClr>
                <a:srgbClr val="FFFFFF"/>
              </a:buClr>
              <a:buSzPts val="12000"/>
              <a:buNone/>
              <a:defRPr sz="12000">
                <a:solidFill>
                  <a:srgbClr val="FFFFFF"/>
                </a:solidFill>
              </a:defRPr>
            </a:lvl4pPr>
            <a:lvl5pPr lvl="4" rtl="0">
              <a:spcBef>
                <a:spcPts val="0"/>
              </a:spcBef>
              <a:spcAft>
                <a:spcPts val="0"/>
              </a:spcAft>
              <a:buClr>
                <a:srgbClr val="FFFFFF"/>
              </a:buClr>
              <a:buSzPts val="12000"/>
              <a:buNone/>
              <a:defRPr sz="12000">
                <a:solidFill>
                  <a:srgbClr val="FFFFFF"/>
                </a:solidFill>
              </a:defRPr>
            </a:lvl5pPr>
            <a:lvl6pPr lvl="5" rtl="0">
              <a:spcBef>
                <a:spcPts val="0"/>
              </a:spcBef>
              <a:spcAft>
                <a:spcPts val="0"/>
              </a:spcAft>
              <a:buClr>
                <a:srgbClr val="FFFFFF"/>
              </a:buClr>
              <a:buSzPts val="12000"/>
              <a:buNone/>
              <a:defRPr sz="12000">
                <a:solidFill>
                  <a:srgbClr val="FFFFFF"/>
                </a:solidFill>
              </a:defRPr>
            </a:lvl6pPr>
            <a:lvl7pPr lvl="6" rtl="0">
              <a:spcBef>
                <a:spcPts val="0"/>
              </a:spcBef>
              <a:spcAft>
                <a:spcPts val="0"/>
              </a:spcAft>
              <a:buClr>
                <a:srgbClr val="FFFFFF"/>
              </a:buClr>
              <a:buSzPts val="12000"/>
              <a:buNone/>
              <a:defRPr sz="12000">
                <a:solidFill>
                  <a:srgbClr val="FFFFFF"/>
                </a:solidFill>
              </a:defRPr>
            </a:lvl7pPr>
            <a:lvl8pPr lvl="7" rtl="0">
              <a:spcBef>
                <a:spcPts val="0"/>
              </a:spcBef>
              <a:spcAft>
                <a:spcPts val="0"/>
              </a:spcAft>
              <a:buClr>
                <a:srgbClr val="FFFFFF"/>
              </a:buClr>
              <a:buSzPts val="12000"/>
              <a:buNone/>
              <a:defRPr sz="12000">
                <a:solidFill>
                  <a:srgbClr val="FFFFFF"/>
                </a:solidFill>
              </a:defRPr>
            </a:lvl8pPr>
            <a:lvl9pPr lvl="8" rtl="0">
              <a:spcBef>
                <a:spcPts val="0"/>
              </a:spcBef>
              <a:spcAft>
                <a:spcPts val="0"/>
              </a:spcAft>
              <a:buClr>
                <a:srgbClr val="FFFFFF"/>
              </a:buClr>
              <a:buSzPts val="12000"/>
              <a:buNone/>
              <a:defRPr sz="12000">
                <a:solidFill>
                  <a:srgbClr val="FFFFFF"/>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amp; subtitle slide 1">
  <p:cSld name="SECTION_HEADER_1">
    <p:bg>
      <p:bgPr>
        <a:noFill/>
      </p:bgPr>
    </p:bg>
    <p:spTree>
      <p:nvGrpSpPr>
        <p:cNvPr id="18" name="Shape 18"/>
        <p:cNvGrpSpPr/>
        <p:nvPr/>
      </p:nvGrpSpPr>
      <p:grpSpPr>
        <a:xfrm>
          <a:off x="0" y="0"/>
          <a:ext cx="0" cy="0"/>
          <a:chOff x="0" y="0"/>
          <a:chExt cx="0" cy="0"/>
        </a:xfrm>
      </p:grpSpPr>
      <p:sp>
        <p:nvSpPr>
          <p:cNvPr id="19" name="Google Shape;19;p4"/>
          <p:cNvSpPr txBox="1"/>
          <p:nvPr>
            <p:ph type="title"/>
          </p:nvPr>
        </p:nvSpPr>
        <p:spPr>
          <a:xfrm>
            <a:off x="1477425" y="1423325"/>
            <a:ext cx="3942300" cy="1585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373334"/>
              </a:buClr>
              <a:buSzPts val="3300"/>
              <a:buNone/>
              <a:defRPr sz="3300">
                <a:solidFill>
                  <a:srgbClr val="373334"/>
                </a:solidFill>
              </a:defRPr>
            </a:lvl1pPr>
            <a:lvl2pPr lvl="1" rtl="0">
              <a:spcBef>
                <a:spcPts val="0"/>
              </a:spcBef>
              <a:spcAft>
                <a:spcPts val="0"/>
              </a:spcAft>
              <a:buClr>
                <a:srgbClr val="373334"/>
              </a:buClr>
              <a:buSzPts val="3300"/>
              <a:buNone/>
              <a:defRPr sz="3300">
                <a:solidFill>
                  <a:srgbClr val="373334"/>
                </a:solidFill>
              </a:defRPr>
            </a:lvl2pPr>
            <a:lvl3pPr lvl="2" rtl="0">
              <a:spcBef>
                <a:spcPts val="0"/>
              </a:spcBef>
              <a:spcAft>
                <a:spcPts val="0"/>
              </a:spcAft>
              <a:buClr>
                <a:srgbClr val="373334"/>
              </a:buClr>
              <a:buSzPts val="3300"/>
              <a:buNone/>
              <a:defRPr sz="3300">
                <a:solidFill>
                  <a:srgbClr val="373334"/>
                </a:solidFill>
              </a:defRPr>
            </a:lvl3pPr>
            <a:lvl4pPr lvl="3" rtl="0">
              <a:spcBef>
                <a:spcPts val="0"/>
              </a:spcBef>
              <a:spcAft>
                <a:spcPts val="0"/>
              </a:spcAft>
              <a:buClr>
                <a:srgbClr val="373334"/>
              </a:buClr>
              <a:buSzPts val="3300"/>
              <a:buNone/>
              <a:defRPr sz="3300">
                <a:solidFill>
                  <a:srgbClr val="373334"/>
                </a:solidFill>
              </a:defRPr>
            </a:lvl4pPr>
            <a:lvl5pPr lvl="4" rtl="0">
              <a:spcBef>
                <a:spcPts val="0"/>
              </a:spcBef>
              <a:spcAft>
                <a:spcPts val="0"/>
              </a:spcAft>
              <a:buClr>
                <a:srgbClr val="373334"/>
              </a:buClr>
              <a:buSzPts val="3300"/>
              <a:buNone/>
              <a:defRPr sz="3300">
                <a:solidFill>
                  <a:srgbClr val="373334"/>
                </a:solidFill>
              </a:defRPr>
            </a:lvl5pPr>
            <a:lvl6pPr lvl="5" rtl="0">
              <a:spcBef>
                <a:spcPts val="0"/>
              </a:spcBef>
              <a:spcAft>
                <a:spcPts val="0"/>
              </a:spcAft>
              <a:buClr>
                <a:srgbClr val="373334"/>
              </a:buClr>
              <a:buSzPts val="3300"/>
              <a:buNone/>
              <a:defRPr sz="3300">
                <a:solidFill>
                  <a:srgbClr val="373334"/>
                </a:solidFill>
              </a:defRPr>
            </a:lvl6pPr>
            <a:lvl7pPr lvl="6" rtl="0">
              <a:spcBef>
                <a:spcPts val="0"/>
              </a:spcBef>
              <a:spcAft>
                <a:spcPts val="0"/>
              </a:spcAft>
              <a:buClr>
                <a:srgbClr val="373334"/>
              </a:buClr>
              <a:buSzPts val="3300"/>
              <a:buNone/>
              <a:defRPr sz="3300">
                <a:solidFill>
                  <a:srgbClr val="373334"/>
                </a:solidFill>
              </a:defRPr>
            </a:lvl7pPr>
            <a:lvl8pPr lvl="7" rtl="0">
              <a:spcBef>
                <a:spcPts val="0"/>
              </a:spcBef>
              <a:spcAft>
                <a:spcPts val="0"/>
              </a:spcAft>
              <a:buClr>
                <a:srgbClr val="373334"/>
              </a:buClr>
              <a:buSzPts val="3300"/>
              <a:buNone/>
              <a:defRPr sz="3300">
                <a:solidFill>
                  <a:srgbClr val="373334"/>
                </a:solidFill>
              </a:defRPr>
            </a:lvl8pPr>
            <a:lvl9pPr lvl="8" rtl="0">
              <a:spcBef>
                <a:spcPts val="0"/>
              </a:spcBef>
              <a:spcAft>
                <a:spcPts val="0"/>
              </a:spcAft>
              <a:buClr>
                <a:srgbClr val="373334"/>
              </a:buClr>
              <a:buSzPts val="3300"/>
              <a:buNone/>
              <a:defRPr sz="3300">
                <a:solidFill>
                  <a:srgbClr val="373334"/>
                </a:solidFill>
              </a:defRPr>
            </a:lvl9pPr>
          </a:lstStyle>
          <a:p/>
        </p:txBody>
      </p:sp>
      <p:sp>
        <p:nvSpPr>
          <p:cNvPr id="20" name="Google Shape;20;p4"/>
          <p:cNvSpPr txBox="1"/>
          <p:nvPr>
            <p:ph idx="1" type="subTitle"/>
          </p:nvPr>
        </p:nvSpPr>
        <p:spPr>
          <a:xfrm>
            <a:off x="1477425" y="2977225"/>
            <a:ext cx="1894500" cy="10665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rgbClr val="666666"/>
                </a:solidFill>
                <a:latin typeface="Spectral Light"/>
                <a:ea typeface="Spectral Light"/>
                <a:cs typeface="Spectral Light"/>
                <a:sym typeface="Spectral Light"/>
              </a:defRPr>
            </a:lvl1pPr>
            <a:lvl2pPr lvl="1" rtl="0">
              <a:spcBef>
                <a:spcPts val="0"/>
              </a:spcBef>
              <a:spcAft>
                <a:spcPts val="0"/>
              </a:spcAft>
              <a:buNone/>
              <a:defRPr>
                <a:solidFill>
                  <a:srgbClr val="666666"/>
                </a:solidFill>
                <a:latin typeface="Spectral Light"/>
                <a:ea typeface="Spectral Light"/>
                <a:cs typeface="Spectral Light"/>
                <a:sym typeface="Spectral Light"/>
              </a:defRPr>
            </a:lvl2pPr>
            <a:lvl3pPr lvl="2" rtl="0">
              <a:spcBef>
                <a:spcPts val="0"/>
              </a:spcBef>
              <a:spcAft>
                <a:spcPts val="0"/>
              </a:spcAft>
              <a:buNone/>
              <a:defRPr>
                <a:solidFill>
                  <a:srgbClr val="666666"/>
                </a:solidFill>
                <a:latin typeface="Spectral Light"/>
                <a:ea typeface="Spectral Light"/>
                <a:cs typeface="Spectral Light"/>
                <a:sym typeface="Spectral Light"/>
              </a:defRPr>
            </a:lvl3pPr>
            <a:lvl4pPr lvl="3" rtl="0">
              <a:spcBef>
                <a:spcPts val="0"/>
              </a:spcBef>
              <a:spcAft>
                <a:spcPts val="0"/>
              </a:spcAft>
              <a:buNone/>
              <a:defRPr>
                <a:solidFill>
                  <a:srgbClr val="666666"/>
                </a:solidFill>
                <a:latin typeface="Spectral Light"/>
                <a:ea typeface="Spectral Light"/>
                <a:cs typeface="Spectral Light"/>
                <a:sym typeface="Spectral Light"/>
              </a:defRPr>
            </a:lvl4pPr>
            <a:lvl5pPr lvl="4" rtl="0">
              <a:spcBef>
                <a:spcPts val="0"/>
              </a:spcBef>
              <a:spcAft>
                <a:spcPts val="0"/>
              </a:spcAft>
              <a:buNone/>
              <a:defRPr>
                <a:solidFill>
                  <a:srgbClr val="666666"/>
                </a:solidFill>
                <a:latin typeface="Spectral Light"/>
                <a:ea typeface="Spectral Light"/>
                <a:cs typeface="Spectral Light"/>
                <a:sym typeface="Spectral Light"/>
              </a:defRPr>
            </a:lvl5pPr>
            <a:lvl6pPr lvl="5" rtl="0">
              <a:spcBef>
                <a:spcPts val="0"/>
              </a:spcBef>
              <a:spcAft>
                <a:spcPts val="0"/>
              </a:spcAft>
              <a:buNone/>
              <a:defRPr>
                <a:solidFill>
                  <a:srgbClr val="666666"/>
                </a:solidFill>
                <a:latin typeface="Spectral Light"/>
                <a:ea typeface="Spectral Light"/>
                <a:cs typeface="Spectral Light"/>
                <a:sym typeface="Spectral Light"/>
              </a:defRPr>
            </a:lvl6pPr>
            <a:lvl7pPr lvl="6" rtl="0">
              <a:spcBef>
                <a:spcPts val="0"/>
              </a:spcBef>
              <a:spcAft>
                <a:spcPts val="0"/>
              </a:spcAft>
              <a:buNone/>
              <a:defRPr>
                <a:solidFill>
                  <a:srgbClr val="666666"/>
                </a:solidFill>
                <a:latin typeface="Spectral Light"/>
                <a:ea typeface="Spectral Light"/>
                <a:cs typeface="Spectral Light"/>
                <a:sym typeface="Spectral Light"/>
              </a:defRPr>
            </a:lvl7pPr>
            <a:lvl8pPr lvl="7" rtl="0">
              <a:spcBef>
                <a:spcPts val="0"/>
              </a:spcBef>
              <a:spcAft>
                <a:spcPts val="0"/>
              </a:spcAft>
              <a:buNone/>
              <a:defRPr>
                <a:solidFill>
                  <a:srgbClr val="666666"/>
                </a:solidFill>
                <a:latin typeface="Spectral Light"/>
                <a:ea typeface="Spectral Light"/>
                <a:cs typeface="Spectral Light"/>
                <a:sym typeface="Spectral Light"/>
              </a:defRPr>
            </a:lvl8pPr>
            <a:lvl9pPr lvl="8" rtl="0">
              <a:spcBef>
                <a:spcPts val="0"/>
              </a:spcBef>
              <a:spcAft>
                <a:spcPts val="0"/>
              </a:spcAft>
              <a:buNone/>
              <a:defRPr>
                <a:solidFill>
                  <a:srgbClr val="666666"/>
                </a:solidFill>
                <a:latin typeface="Spectral Light"/>
                <a:ea typeface="Spectral Light"/>
                <a:cs typeface="Spectral Light"/>
                <a:sym typeface="Spectral Light"/>
              </a:defRPr>
            </a:lvl9pPr>
          </a:lstStyle>
          <a:p/>
        </p:txBody>
      </p:sp>
      <p:sp>
        <p:nvSpPr>
          <p:cNvPr id="21" name="Google Shape;21;p4"/>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22" name="Google Shape;22;p4"/>
          <p:cNvSpPr/>
          <p:nvPr/>
        </p:nvSpPr>
        <p:spPr>
          <a:xfrm rot="-5400000">
            <a:off x="-1173125" y="2799675"/>
            <a:ext cx="4615200" cy="92400"/>
          </a:xfrm>
          <a:prstGeom prst="rect">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amp; subtitle slide 1 1">
  <p:cSld name="SECTION_HEADER_1_1">
    <p:bg>
      <p:bgPr>
        <a:noFill/>
      </p:bgPr>
    </p:bg>
    <p:spTree>
      <p:nvGrpSpPr>
        <p:cNvPr id="23" name="Shape 23"/>
        <p:cNvGrpSpPr/>
        <p:nvPr/>
      </p:nvGrpSpPr>
      <p:grpSpPr>
        <a:xfrm>
          <a:off x="0" y="0"/>
          <a:ext cx="0" cy="0"/>
          <a:chOff x="0" y="0"/>
          <a:chExt cx="0" cy="0"/>
        </a:xfrm>
      </p:grpSpPr>
      <p:sp>
        <p:nvSpPr>
          <p:cNvPr id="24" name="Google Shape;24;p5"/>
          <p:cNvSpPr txBox="1"/>
          <p:nvPr>
            <p:ph type="title"/>
          </p:nvPr>
        </p:nvSpPr>
        <p:spPr>
          <a:xfrm flipH="1">
            <a:off x="3821950" y="1423325"/>
            <a:ext cx="3942300" cy="1585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373334"/>
              </a:buClr>
              <a:buSzPts val="3300"/>
              <a:buNone/>
              <a:defRPr sz="3300">
                <a:solidFill>
                  <a:srgbClr val="373334"/>
                </a:solidFill>
              </a:defRPr>
            </a:lvl1pPr>
            <a:lvl2pPr lvl="1" rtl="0" algn="r">
              <a:spcBef>
                <a:spcPts val="0"/>
              </a:spcBef>
              <a:spcAft>
                <a:spcPts val="0"/>
              </a:spcAft>
              <a:buClr>
                <a:srgbClr val="373334"/>
              </a:buClr>
              <a:buSzPts val="3300"/>
              <a:buNone/>
              <a:defRPr sz="3300">
                <a:solidFill>
                  <a:srgbClr val="373334"/>
                </a:solidFill>
              </a:defRPr>
            </a:lvl2pPr>
            <a:lvl3pPr lvl="2" rtl="0" algn="r">
              <a:spcBef>
                <a:spcPts val="0"/>
              </a:spcBef>
              <a:spcAft>
                <a:spcPts val="0"/>
              </a:spcAft>
              <a:buClr>
                <a:srgbClr val="373334"/>
              </a:buClr>
              <a:buSzPts val="3300"/>
              <a:buNone/>
              <a:defRPr sz="3300">
                <a:solidFill>
                  <a:srgbClr val="373334"/>
                </a:solidFill>
              </a:defRPr>
            </a:lvl3pPr>
            <a:lvl4pPr lvl="3" rtl="0" algn="r">
              <a:spcBef>
                <a:spcPts val="0"/>
              </a:spcBef>
              <a:spcAft>
                <a:spcPts val="0"/>
              </a:spcAft>
              <a:buClr>
                <a:srgbClr val="373334"/>
              </a:buClr>
              <a:buSzPts val="3300"/>
              <a:buNone/>
              <a:defRPr sz="3300">
                <a:solidFill>
                  <a:srgbClr val="373334"/>
                </a:solidFill>
              </a:defRPr>
            </a:lvl4pPr>
            <a:lvl5pPr lvl="4" rtl="0" algn="r">
              <a:spcBef>
                <a:spcPts val="0"/>
              </a:spcBef>
              <a:spcAft>
                <a:spcPts val="0"/>
              </a:spcAft>
              <a:buClr>
                <a:srgbClr val="373334"/>
              </a:buClr>
              <a:buSzPts val="3300"/>
              <a:buNone/>
              <a:defRPr sz="3300">
                <a:solidFill>
                  <a:srgbClr val="373334"/>
                </a:solidFill>
              </a:defRPr>
            </a:lvl5pPr>
            <a:lvl6pPr lvl="5" rtl="0" algn="r">
              <a:spcBef>
                <a:spcPts val="0"/>
              </a:spcBef>
              <a:spcAft>
                <a:spcPts val="0"/>
              </a:spcAft>
              <a:buClr>
                <a:srgbClr val="373334"/>
              </a:buClr>
              <a:buSzPts val="3300"/>
              <a:buNone/>
              <a:defRPr sz="3300">
                <a:solidFill>
                  <a:srgbClr val="373334"/>
                </a:solidFill>
              </a:defRPr>
            </a:lvl6pPr>
            <a:lvl7pPr lvl="6" rtl="0" algn="r">
              <a:spcBef>
                <a:spcPts val="0"/>
              </a:spcBef>
              <a:spcAft>
                <a:spcPts val="0"/>
              </a:spcAft>
              <a:buClr>
                <a:srgbClr val="373334"/>
              </a:buClr>
              <a:buSzPts val="3300"/>
              <a:buNone/>
              <a:defRPr sz="3300">
                <a:solidFill>
                  <a:srgbClr val="373334"/>
                </a:solidFill>
              </a:defRPr>
            </a:lvl7pPr>
            <a:lvl8pPr lvl="7" rtl="0" algn="r">
              <a:spcBef>
                <a:spcPts val="0"/>
              </a:spcBef>
              <a:spcAft>
                <a:spcPts val="0"/>
              </a:spcAft>
              <a:buClr>
                <a:srgbClr val="373334"/>
              </a:buClr>
              <a:buSzPts val="3300"/>
              <a:buNone/>
              <a:defRPr sz="3300">
                <a:solidFill>
                  <a:srgbClr val="373334"/>
                </a:solidFill>
              </a:defRPr>
            </a:lvl8pPr>
            <a:lvl9pPr lvl="8" rtl="0" algn="r">
              <a:spcBef>
                <a:spcPts val="0"/>
              </a:spcBef>
              <a:spcAft>
                <a:spcPts val="0"/>
              </a:spcAft>
              <a:buClr>
                <a:srgbClr val="373334"/>
              </a:buClr>
              <a:buSzPts val="3300"/>
              <a:buNone/>
              <a:defRPr sz="3300">
                <a:solidFill>
                  <a:srgbClr val="373334"/>
                </a:solidFill>
              </a:defRPr>
            </a:lvl9pPr>
          </a:lstStyle>
          <a:p/>
        </p:txBody>
      </p:sp>
      <p:sp>
        <p:nvSpPr>
          <p:cNvPr id="25" name="Google Shape;25;p5"/>
          <p:cNvSpPr txBox="1"/>
          <p:nvPr>
            <p:ph idx="1" type="subTitle"/>
          </p:nvPr>
        </p:nvSpPr>
        <p:spPr>
          <a:xfrm flipH="1">
            <a:off x="5869750" y="2977225"/>
            <a:ext cx="1894500" cy="10665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400">
                <a:solidFill>
                  <a:srgbClr val="666666"/>
                </a:solidFill>
                <a:latin typeface="Spectral Light"/>
                <a:ea typeface="Spectral Light"/>
                <a:cs typeface="Spectral Light"/>
                <a:sym typeface="Spectral Light"/>
              </a:defRPr>
            </a:lvl1pPr>
            <a:lvl2pPr lvl="1" rtl="0" algn="r">
              <a:spcBef>
                <a:spcPts val="0"/>
              </a:spcBef>
              <a:spcAft>
                <a:spcPts val="0"/>
              </a:spcAft>
              <a:buNone/>
              <a:defRPr>
                <a:solidFill>
                  <a:srgbClr val="666666"/>
                </a:solidFill>
                <a:latin typeface="Spectral Light"/>
                <a:ea typeface="Spectral Light"/>
                <a:cs typeface="Spectral Light"/>
                <a:sym typeface="Spectral Light"/>
              </a:defRPr>
            </a:lvl2pPr>
            <a:lvl3pPr lvl="2" rtl="0" algn="r">
              <a:spcBef>
                <a:spcPts val="0"/>
              </a:spcBef>
              <a:spcAft>
                <a:spcPts val="0"/>
              </a:spcAft>
              <a:buNone/>
              <a:defRPr>
                <a:solidFill>
                  <a:srgbClr val="666666"/>
                </a:solidFill>
                <a:latin typeface="Spectral Light"/>
                <a:ea typeface="Spectral Light"/>
                <a:cs typeface="Spectral Light"/>
                <a:sym typeface="Spectral Light"/>
              </a:defRPr>
            </a:lvl3pPr>
            <a:lvl4pPr lvl="3" rtl="0" algn="r">
              <a:spcBef>
                <a:spcPts val="0"/>
              </a:spcBef>
              <a:spcAft>
                <a:spcPts val="0"/>
              </a:spcAft>
              <a:buNone/>
              <a:defRPr>
                <a:solidFill>
                  <a:srgbClr val="666666"/>
                </a:solidFill>
                <a:latin typeface="Spectral Light"/>
                <a:ea typeface="Spectral Light"/>
                <a:cs typeface="Spectral Light"/>
                <a:sym typeface="Spectral Light"/>
              </a:defRPr>
            </a:lvl4pPr>
            <a:lvl5pPr lvl="4" rtl="0" algn="r">
              <a:spcBef>
                <a:spcPts val="0"/>
              </a:spcBef>
              <a:spcAft>
                <a:spcPts val="0"/>
              </a:spcAft>
              <a:buNone/>
              <a:defRPr>
                <a:solidFill>
                  <a:srgbClr val="666666"/>
                </a:solidFill>
                <a:latin typeface="Spectral Light"/>
                <a:ea typeface="Spectral Light"/>
                <a:cs typeface="Spectral Light"/>
                <a:sym typeface="Spectral Light"/>
              </a:defRPr>
            </a:lvl5pPr>
            <a:lvl6pPr lvl="5" rtl="0" algn="r">
              <a:spcBef>
                <a:spcPts val="0"/>
              </a:spcBef>
              <a:spcAft>
                <a:spcPts val="0"/>
              </a:spcAft>
              <a:buNone/>
              <a:defRPr>
                <a:solidFill>
                  <a:srgbClr val="666666"/>
                </a:solidFill>
                <a:latin typeface="Spectral Light"/>
                <a:ea typeface="Spectral Light"/>
                <a:cs typeface="Spectral Light"/>
                <a:sym typeface="Spectral Light"/>
              </a:defRPr>
            </a:lvl6pPr>
            <a:lvl7pPr lvl="6" rtl="0" algn="r">
              <a:spcBef>
                <a:spcPts val="0"/>
              </a:spcBef>
              <a:spcAft>
                <a:spcPts val="0"/>
              </a:spcAft>
              <a:buNone/>
              <a:defRPr>
                <a:solidFill>
                  <a:srgbClr val="666666"/>
                </a:solidFill>
                <a:latin typeface="Spectral Light"/>
                <a:ea typeface="Spectral Light"/>
                <a:cs typeface="Spectral Light"/>
                <a:sym typeface="Spectral Light"/>
              </a:defRPr>
            </a:lvl7pPr>
            <a:lvl8pPr lvl="7" rtl="0" algn="r">
              <a:spcBef>
                <a:spcPts val="0"/>
              </a:spcBef>
              <a:spcAft>
                <a:spcPts val="0"/>
              </a:spcAft>
              <a:buNone/>
              <a:defRPr>
                <a:solidFill>
                  <a:srgbClr val="666666"/>
                </a:solidFill>
                <a:latin typeface="Spectral Light"/>
                <a:ea typeface="Spectral Light"/>
                <a:cs typeface="Spectral Light"/>
                <a:sym typeface="Spectral Light"/>
              </a:defRPr>
            </a:lvl8pPr>
            <a:lvl9pPr lvl="8" rtl="0" algn="r">
              <a:spcBef>
                <a:spcPts val="0"/>
              </a:spcBef>
              <a:spcAft>
                <a:spcPts val="0"/>
              </a:spcAft>
              <a:buNone/>
              <a:defRPr>
                <a:solidFill>
                  <a:srgbClr val="666666"/>
                </a:solidFill>
                <a:latin typeface="Spectral Light"/>
                <a:ea typeface="Spectral Light"/>
                <a:cs typeface="Spectral Light"/>
                <a:sym typeface="Spectral Light"/>
              </a:defRPr>
            </a:lvl9pPr>
          </a:lstStyle>
          <a:p/>
        </p:txBody>
      </p:sp>
      <p:sp>
        <p:nvSpPr>
          <p:cNvPr id="26" name="Google Shape;26;p5"/>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27" name="Google Shape;27;p5"/>
          <p:cNvSpPr/>
          <p:nvPr/>
        </p:nvSpPr>
        <p:spPr>
          <a:xfrm rot="-5400000">
            <a:off x="5900000" y="2799675"/>
            <a:ext cx="4615200" cy="92400"/>
          </a:xfrm>
          <a:prstGeom prst="rect">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lide">
  <p:cSld name="CUSTOM">
    <p:spTree>
      <p:nvGrpSpPr>
        <p:cNvPr id="28" name="Shape 28"/>
        <p:cNvGrpSpPr/>
        <p:nvPr/>
      </p:nvGrpSpPr>
      <p:grpSpPr>
        <a:xfrm>
          <a:off x="0" y="0"/>
          <a:ext cx="0" cy="0"/>
          <a:chOff x="0" y="0"/>
          <a:chExt cx="0" cy="0"/>
        </a:xfrm>
      </p:grpSpPr>
      <p:sp>
        <p:nvSpPr>
          <p:cNvPr id="29" name="Google Shape;29;p6"/>
          <p:cNvSpPr/>
          <p:nvPr/>
        </p:nvSpPr>
        <p:spPr>
          <a:xfrm>
            <a:off x="2028900" y="0"/>
            <a:ext cx="5086200" cy="5143500"/>
          </a:xfrm>
          <a:prstGeom prst="parallelogram">
            <a:avLst>
              <a:gd fmla="val 25000" name="adj"/>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6"/>
          <p:cNvSpPr txBox="1"/>
          <p:nvPr>
            <p:ph idx="1" type="subTitle"/>
          </p:nvPr>
        </p:nvSpPr>
        <p:spPr>
          <a:xfrm>
            <a:off x="3153525" y="1800750"/>
            <a:ext cx="2523300" cy="2111700"/>
          </a:xfrm>
          <a:prstGeom prst="rect">
            <a:avLst/>
          </a:prstGeom>
        </p:spPr>
        <p:txBody>
          <a:bodyPr anchorCtr="0" anchor="b" bIns="91425" lIns="91425" spcFirstLastPara="1" rIns="91425" wrap="square" tIns="91425">
            <a:noAutofit/>
          </a:bodyPr>
          <a:lstStyle>
            <a:lvl1pPr lvl="0">
              <a:spcBef>
                <a:spcPts val="0"/>
              </a:spcBef>
              <a:spcAft>
                <a:spcPts val="0"/>
              </a:spcAft>
              <a:buNone/>
              <a:defRPr sz="1700">
                <a:solidFill>
                  <a:srgbClr val="FFFFFF"/>
                </a:solidFill>
                <a:latin typeface="Montserrat SemiBold"/>
                <a:ea typeface="Montserrat SemiBold"/>
                <a:cs typeface="Montserrat SemiBold"/>
                <a:sym typeface="Montserrat SemiBold"/>
              </a:defRPr>
            </a:lvl1pPr>
            <a:lvl2pPr lvl="1" algn="r">
              <a:spcBef>
                <a:spcPts val="0"/>
              </a:spcBef>
              <a:spcAft>
                <a:spcPts val="0"/>
              </a:spcAft>
              <a:buNone/>
              <a:defRPr sz="1700">
                <a:solidFill>
                  <a:srgbClr val="FFFFFF"/>
                </a:solidFill>
                <a:latin typeface="Montserrat SemiBold"/>
                <a:ea typeface="Montserrat SemiBold"/>
                <a:cs typeface="Montserrat SemiBold"/>
                <a:sym typeface="Montserrat SemiBold"/>
              </a:defRPr>
            </a:lvl2pPr>
            <a:lvl3pPr lvl="2" algn="r">
              <a:spcBef>
                <a:spcPts val="0"/>
              </a:spcBef>
              <a:spcAft>
                <a:spcPts val="0"/>
              </a:spcAft>
              <a:buNone/>
              <a:defRPr sz="1700">
                <a:solidFill>
                  <a:srgbClr val="FFFFFF"/>
                </a:solidFill>
                <a:latin typeface="Montserrat SemiBold"/>
                <a:ea typeface="Montserrat SemiBold"/>
                <a:cs typeface="Montserrat SemiBold"/>
                <a:sym typeface="Montserrat SemiBold"/>
              </a:defRPr>
            </a:lvl3pPr>
            <a:lvl4pPr lvl="3" algn="r">
              <a:spcBef>
                <a:spcPts val="0"/>
              </a:spcBef>
              <a:spcAft>
                <a:spcPts val="0"/>
              </a:spcAft>
              <a:buNone/>
              <a:defRPr sz="1700">
                <a:solidFill>
                  <a:srgbClr val="FFFFFF"/>
                </a:solidFill>
                <a:latin typeface="Montserrat SemiBold"/>
                <a:ea typeface="Montserrat SemiBold"/>
                <a:cs typeface="Montserrat SemiBold"/>
                <a:sym typeface="Montserrat SemiBold"/>
              </a:defRPr>
            </a:lvl4pPr>
            <a:lvl5pPr lvl="4" algn="r">
              <a:spcBef>
                <a:spcPts val="0"/>
              </a:spcBef>
              <a:spcAft>
                <a:spcPts val="0"/>
              </a:spcAft>
              <a:buNone/>
              <a:defRPr sz="1700">
                <a:solidFill>
                  <a:srgbClr val="FFFFFF"/>
                </a:solidFill>
                <a:latin typeface="Montserrat SemiBold"/>
                <a:ea typeface="Montserrat SemiBold"/>
                <a:cs typeface="Montserrat SemiBold"/>
                <a:sym typeface="Montserrat SemiBold"/>
              </a:defRPr>
            </a:lvl5pPr>
            <a:lvl6pPr lvl="5" algn="r">
              <a:spcBef>
                <a:spcPts val="0"/>
              </a:spcBef>
              <a:spcAft>
                <a:spcPts val="0"/>
              </a:spcAft>
              <a:buNone/>
              <a:defRPr sz="1700">
                <a:solidFill>
                  <a:srgbClr val="FFFFFF"/>
                </a:solidFill>
                <a:latin typeface="Montserrat SemiBold"/>
                <a:ea typeface="Montserrat SemiBold"/>
                <a:cs typeface="Montserrat SemiBold"/>
                <a:sym typeface="Montserrat SemiBold"/>
              </a:defRPr>
            </a:lvl6pPr>
            <a:lvl7pPr lvl="6" algn="r">
              <a:spcBef>
                <a:spcPts val="0"/>
              </a:spcBef>
              <a:spcAft>
                <a:spcPts val="0"/>
              </a:spcAft>
              <a:buNone/>
              <a:defRPr sz="1700">
                <a:solidFill>
                  <a:srgbClr val="FFFFFF"/>
                </a:solidFill>
                <a:latin typeface="Montserrat SemiBold"/>
                <a:ea typeface="Montserrat SemiBold"/>
                <a:cs typeface="Montserrat SemiBold"/>
                <a:sym typeface="Montserrat SemiBold"/>
              </a:defRPr>
            </a:lvl7pPr>
            <a:lvl8pPr lvl="7" algn="r">
              <a:spcBef>
                <a:spcPts val="0"/>
              </a:spcBef>
              <a:spcAft>
                <a:spcPts val="0"/>
              </a:spcAft>
              <a:buNone/>
              <a:defRPr sz="1700">
                <a:solidFill>
                  <a:srgbClr val="FFFFFF"/>
                </a:solidFill>
                <a:latin typeface="Montserrat SemiBold"/>
                <a:ea typeface="Montserrat SemiBold"/>
                <a:cs typeface="Montserrat SemiBold"/>
                <a:sym typeface="Montserrat SemiBold"/>
              </a:defRPr>
            </a:lvl8pPr>
            <a:lvl9pPr lvl="8" algn="r">
              <a:spcBef>
                <a:spcPts val="0"/>
              </a:spcBef>
              <a:spcAft>
                <a:spcPts val="0"/>
              </a:spcAft>
              <a:buNone/>
              <a:defRPr sz="1700">
                <a:solidFill>
                  <a:srgbClr val="FFFFFF"/>
                </a:solidFill>
                <a:latin typeface="Montserrat SemiBold"/>
                <a:ea typeface="Montserrat SemiBold"/>
                <a:cs typeface="Montserrat SemiBold"/>
                <a:sym typeface="Montserrat SemiBold"/>
              </a:defRPr>
            </a:lvl9pPr>
          </a:lstStyle>
          <a:p/>
        </p:txBody>
      </p:sp>
      <p:sp>
        <p:nvSpPr>
          <p:cNvPr id="31" name="Google Shape;31;p6"/>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latin typeface="Montserrat"/>
              <a:ea typeface="Montserrat"/>
              <a:cs typeface="Montserrat"/>
              <a:sym typeface="Montserrat"/>
            </a:endParaRPr>
          </a:p>
        </p:txBody>
      </p:sp>
      <p:sp>
        <p:nvSpPr>
          <p:cNvPr id="32" name="Google Shape;32;p6"/>
          <p:cNvSpPr txBox="1"/>
          <p:nvPr>
            <p:ph idx="2" type="subTitle"/>
          </p:nvPr>
        </p:nvSpPr>
        <p:spPr>
          <a:xfrm>
            <a:off x="3153525" y="4011203"/>
            <a:ext cx="1894500" cy="10665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rgbClr val="90CCFA"/>
                </a:solidFill>
                <a:latin typeface="Spectral Light"/>
                <a:ea typeface="Spectral Light"/>
                <a:cs typeface="Spectral Light"/>
                <a:sym typeface="Spectral Light"/>
              </a:defRPr>
            </a:lvl1pPr>
            <a:lvl2pPr lvl="1" rtl="0">
              <a:spcBef>
                <a:spcPts val="0"/>
              </a:spcBef>
              <a:spcAft>
                <a:spcPts val="0"/>
              </a:spcAft>
              <a:buNone/>
              <a:defRPr>
                <a:solidFill>
                  <a:srgbClr val="90CCFA"/>
                </a:solidFill>
                <a:latin typeface="Spectral Light"/>
                <a:ea typeface="Spectral Light"/>
                <a:cs typeface="Spectral Light"/>
                <a:sym typeface="Spectral Light"/>
              </a:defRPr>
            </a:lvl2pPr>
            <a:lvl3pPr lvl="2" rtl="0">
              <a:spcBef>
                <a:spcPts val="0"/>
              </a:spcBef>
              <a:spcAft>
                <a:spcPts val="0"/>
              </a:spcAft>
              <a:buNone/>
              <a:defRPr>
                <a:solidFill>
                  <a:srgbClr val="90CCFA"/>
                </a:solidFill>
                <a:latin typeface="Spectral Light"/>
                <a:ea typeface="Spectral Light"/>
                <a:cs typeface="Spectral Light"/>
                <a:sym typeface="Spectral Light"/>
              </a:defRPr>
            </a:lvl3pPr>
            <a:lvl4pPr lvl="3" rtl="0">
              <a:spcBef>
                <a:spcPts val="0"/>
              </a:spcBef>
              <a:spcAft>
                <a:spcPts val="0"/>
              </a:spcAft>
              <a:buNone/>
              <a:defRPr>
                <a:solidFill>
                  <a:srgbClr val="90CCFA"/>
                </a:solidFill>
                <a:latin typeface="Spectral Light"/>
                <a:ea typeface="Spectral Light"/>
                <a:cs typeface="Spectral Light"/>
                <a:sym typeface="Spectral Light"/>
              </a:defRPr>
            </a:lvl4pPr>
            <a:lvl5pPr lvl="4" rtl="0">
              <a:spcBef>
                <a:spcPts val="0"/>
              </a:spcBef>
              <a:spcAft>
                <a:spcPts val="0"/>
              </a:spcAft>
              <a:buNone/>
              <a:defRPr>
                <a:solidFill>
                  <a:srgbClr val="90CCFA"/>
                </a:solidFill>
                <a:latin typeface="Spectral Light"/>
                <a:ea typeface="Spectral Light"/>
                <a:cs typeface="Spectral Light"/>
                <a:sym typeface="Spectral Light"/>
              </a:defRPr>
            </a:lvl5pPr>
            <a:lvl6pPr lvl="5" rtl="0">
              <a:spcBef>
                <a:spcPts val="0"/>
              </a:spcBef>
              <a:spcAft>
                <a:spcPts val="0"/>
              </a:spcAft>
              <a:buNone/>
              <a:defRPr>
                <a:solidFill>
                  <a:srgbClr val="90CCFA"/>
                </a:solidFill>
                <a:latin typeface="Spectral Light"/>
                <a:ea typeface="Spectral Light"/>
                <a:cs typeface="Spectral Light"/>
                <a:sym typeface="Spectral Light"/>
              </a:defRPr>
            </a:lvl6pPr>
            <a:lvl7pPr lvl="6" rtl="0">
              <a:spcBef>
                <a:spcPts val="0"/>
              </a:spcBef>
              <a:spcAft>
                <a:spcPts val="0"/>
              </a:spcAft>
              <a:buNone/>
              <a:defRPr>
                <a:solidFill>
                  <a:srgbClr val="90CCFA"/>
                </a:solidFill>
                <a:latin typeface="Spectral Light"/>
                <a:ea typeface="Spectral Light"/>
                <a:cs typeface="Spectral Light"/>
                <a:sym typeface="Spectral Light"/>
              </a:defRPr>
            </a:lvl7pPr>
            <a:lvl8pPr lvl="7" rtl="0">
              <a:spcBef>
                <a:spcPts val="0"/>
              </a:spcBef>
              <a:spcAft>
                <a:spcPts val="0"/>
              </a:spcAft>
              <a:buNone/>
              <a:defRPr>
                <a:solidFill>
                  <a:srgbClr val="90CCFA"/>
                </a:solidFill>
                <a:latin typeface="Spectral Light"/>
                <a:ea typeface="Spectral Light"/>
                <a:cs typeface="Spectral Light"/>
                <a:sym typeface="Spectral Light"/>
              </a:defRPr>
            </a:lvl8pPr>
            <a:lvl9pPr lvl="8" rtl="0">
              <a:spcBef>
                <a:spcPts val="0"/>
              </a:spcBef>
              <a:spcAft>
                <a:spcPts val="0"/>
              </a:spcAft>
              <a:buNone/>
              <a:defRPr>
                <a:solidFill>
                  <a:srgbClr val="90CCFA"/>
                </a:solidFill>
                <a:latin typeface="Spectral Light"/>
                <a:ea typeface="Spectral Light"/>
                <a:cs typeface="Spectral Light"/>
                <a:sym typeface="Spectral Light"/>
              </a:defRPr>
            </a:lvl9pPr>
          </a:lstStyle>
          <a:p/>
        </p:txBody>
      </p:sp>
    </p:spTree>
  </p:cSld>
  <p:clrMapOvr>
    <a:masterClrMapping/>
  </p:clrMapOvr>
  <p:extLst>
    <p:ext uri="{DCECCB84-F9BA-43D5-87BE-67443E8EF086}">
      <p15:sldGuideLst>
        <p15:guide id="1" orient="horz" pos="2692">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ody slide" type="tx">
  <p:cSld name="TITLE_AND_BODY">
    <p:spTree>
      <p:nvGrpSpPr>
        <p:cNvPr id="33" name="Shape 33"/>
        <p:cNvGrpSpPr/>
        <p:nvPr/>
      </p:nvGrpSpPr>
      <p:grpSpPr>
        <a:xfrm>
          <a:off x="0" y="0"/>
          <a:ext cx="0" cy="0"/>
          <a:chOff x="0" y="0"/>
          <a:chExt cx="0" cy="0"/>
        </a:xfrm>
      </p:grpSpPr>
      <p:sp>
        <p:nvSpPr>
          <p:cNvPr id="34" name="Google Shape;34;p7"/>
          <p:cNvSpPr/>
          <p:nvPr/>
        </p:nvSpPr>
        <p:spPr>
          <a:xfrm>
            <a:off x="0" y="0"/>
            <a:ext cx="7115100" cy="5143500"/>
          </a:xfrm>
          <a:prstGeom prst="parallelogram">
            <a:avLst>
              <a:gd fmla="val 25000" name="adj"/>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7"/>
          <p:cNvSpPr txBox="1"/>
          <p:nvPr>
            <p:ph type="title"/>
          </p:nvPr>
        </p:nvSpPr>
        <p:spPr>
          <a:xfrm>
            <a:off x="1285900" y="1173400"/>
            <a:ext cx="4736700" cy="486000"/>
          </a:xfrm>
          <a:prstGeom prst="rect">
            <a:avLst/>
          </a:prstGeom>
        </p:spPr>
        <p:txBody>
          <a:bodyPr anchorCtr="0" anchor="b" bIns="91425" lIns="91425" spcFirstLastPara="1" rIns="91425" wrap="square" tIns="91425">
            <a:noAutofit/>
          </a:bodyPr>
          <a:lstStyle>
            <a:lvl1pPr lvl="0">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1pPr>
            <a:lvl2pPr lvl="1">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2pPr>
            <a:lvl3pPr lvl="2">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3pPr>
            <a:lvl4pPr lvl="3">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4pPr>
            <a:lvl5pPr lvl="4">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5pPr>
            <a:lvl6pPr lvl="5">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6pPr>
            <a:lvl7pPr lvl="6">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7pPr>
            <a:lvl8pPr lvl="7">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8pPr>
            <a:lvl9pPr lvl="8">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9pPr>
          </a:lstStyle>
          <a:p/>
        </p:txBody>
      </p:sp>
      <p:sp>
        <p:nvSpPr>
          <p:cNvPr id="36" name="Google Shape;36;p7"/>
          <p:cNvSpPr txBox="1"/>
          <p:nvPr>
            <p:ph idx="1" type="body"/>
          </p:nvPr>
        </p:nvSpPr>
        <p:spPr>
          <a:xfrm>
            <a:off x="1285875" y="1991650"/>
            <a:ext cx="4289400" cy="21234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rgbClr val="FFFFFF"/>
              </a:buClr>
              <a:buSzPts val="1400"/>
              <a:buFont typeface="Spectral Light"/>
              <a:buChar char="⏷"/>
              <a:defRPr sz="1400">
                <a:solidFill>
                  <a:srgbClr val="FFFFFF"/>
                </a:solidFill>
                <a:latin typeface="Spectral Light"/>
                <a:ea typeface="Spectral Light"/>
                <a:cs typeface="Spectral Light"/>
                <a:sym typeface="Spectral Light"/>
              </a:defRPr>
            </a:lvl1pPr>
            <a:lvl2pPr indent="-317500" lvl="1" marL="914400" rtl="0">
              <a:lnSpc>
                <a:spcPct val="100000"/>
              </a:lnSpc>
              <a:spcBef>
                <a:spcPts val="0"/>
              </a:spcBef>
              <a:spcAft>
                <a:spcPts val="0"/>
              </a:spcAft>
              <a:buClr>
                <a:srgbClr val="FFFFFF"/>
              </a:buClr>
              <a:buSzPts val="1400"/>
              <a:buFont typeface="Spectral Light"/>
              <a:buChar char="⏷"/>
              <a:defRPr sz="1400">
                <a:solidFill>
                  <a:srgbClr val="FFFFFF"/>
                </a:solidFill>
                <a:latin typeface="Spectral Light"/>
                <a:ea typeface="Spectral Light"/>
                <a:cs typeface="Spectral Light"/>
                <a:sym typeface="Spectral Light"/>
              </a:defRPr>
            </a:lvl2pPr>
            <a:lvl3pPr indent="-317500" lvl="2" marL="1371600" rtl="0">
              <a:lnSpc>
                <a:spcPct val="100000"/>
              </a:lnSpc>
              <a:spcBef>
                <a:spcPts val="0"/>
              </a:spcBef>
              <a:spcAft>
                <a:spcPts val="0"/>
              </a:spcAft>
              <a:buClr>
                <a:srgbClr val="FFFFFF"/>
              </a:buClr>
              <a:buSzPts val="1400"/>
              <a:buFont typeface="Spectral Light"/>
              <a:buChar char="⏷"/>
              <a:defRPr sz="1400">
                <a:solidFill>
                  <a:srgbClr val="FFFFFF"/>
                </a:solidFill>
                <a:latin typeface="Spectral Light"/>
                <a:ea typeface="Spectral Light"/>
                <a:cs typeface="Spectral Light"/>
                <a:sym typeface="Spectral Light"/>
              </a:defRPr>
            </a:lvl3pPr>
            <a:lvl4pPr indent="-317500" lvl="3" marL="1828800" rtl="0">
              <a:lnSpc>
                <a:spcPct val="100000"/>
              </a:lnSpc>
              <a:spcBef>
                <a:spcPts val="0"/>
              </a:spcBef>
              <a:spcAft>
                <a:spcPts val="0"/>
              </a:spcAft>
              <a:buClr>
                <a:srgbClr val="FFFFFF"/>
              </a:buClr>
              <a:buSzPts val="1400"/>
              <a:buFont typeface="Spectral Light"/>
              <a:buChar char="⏷"/>
              <a:defRPr sz="1400">
                <a:solidFill>
                  <a:srgbClr val="FFFFFF"/>
                </a:solidFill>
                <a:latin typeface="Spectral Light"/>
                <a:ea typeface="Spectral Light"/>
                <a:cs typeface="Spectral Light"/>
                <a:sym typeface="Spectral Light"/>
              </a:defRPr>
            </a:lvl4pPr>
            <a:lvl5pPr indent="-317500" lvl="4" marL="2286000" rtl="0">
              <a:lnSpc>
                <a:spcPct val="100000"/>
              </a:lnSpc>
              <a:spcBef>
                <a:spcPts val="0"/>
              </a:spcBef>
              <a:spcAft>
                <a:spcPts val="0"/>
              </a:spcAft>
              <a:buClr>
                <a:srgbClr val="FFFFFF"/>
              </a:buClr>
              <a:buSzPts val="1400"/>
              <a:buFont typeface="Spectral Light"/>
              <a:buChar char="⏷"/>
              <a:defRPr>
                <a:solidFill>
                  <a:srgbClr val="FFFFFF"/>
                </a:solidFill>
                <a:latin typeface="Spectral Light"/>
                <a:ea typeface="Spectral Light"/>
                <a:cs typeface="Spectral Light"/>
                <a:sym typeface="Spectral Light"/>
              </a:defRPr>
            </a:lvl5pPr>
            <a:lvl6pPr indent="-317500" lvl="5" marL="2743200" rtl="0">
              <a:lnSpc>
                <a:spcPct val="100000"/>
              </a:lnSpc>
              <a:spcBef>
                <a:spcPts val="0"/>
              </a:spcBef>
              <a:spcAft>
                <a:spcPts val="0"/>
              </a:spcAft>
              <a:buClr>
                <a:srgbClr val="FFFFFF"/>
              </a:buClr>
              <a:buSzPts val="1400"/>
              <a:buFont typeface="Spectral Light"/>
              <a:buChar char="⏷"/>
              <a:defRPr>
                <a:solidFill>
                  <a:srgbClr val="FFFFFF"/>
                </a:solidFill>
                <a:latin typeface="Spectral Light"/>
                <a:ea typeface="Spectral Light"/>
                <a:cs typeface="Spectral Light"/>
                <a:sym typeface="Spectral Light"/>
              </a:defRPr>
            </a:lvl6pPr>
            <a:lvl7pPr indent="-317500" lvl="6" marL="3200400" rtl="0">
              <a:lnSpc>
                <a:spcPct val="100000"/>
              </a:lnSpc>
              <a:spcBef>
                <a:spcPts val="0"/>
              </a:spcBef>
              <a:spcAft>
                <a:spcPts val="0"/>
              </a:spcAft>
              <a:buClr>
                <a:srgbClr val="FFFFFF"/>
              </a:buClr>
              <a:buSzPts val="1400"/>
              <a:buFont typeface="Spectral Light"/>
              <a:buChar char="⏷"/>
              <a:defRPr sz="1400">
                <a:solidFill>
                  <a:srgbClr val="FFFFFF"/>
                </a:solidFill>
                <a:latin typeface="Spectral Light"/>
                <a:ea typeface="Spectral Light"/>
                <a:cs typeface="Spectral Light"/>
                <a:sym typeface="Spectral Light"/>
              </a:defRPr>
            </a:lvl7pPr>
            <a:lvl8pPr indent="-317500" lvl="7" marL="3657600" rtl="0">
              <a:lnSpc>
                <a:spcPct val="100000"/>
              </a:lnSpc>
              <a:spcBef>
                <a:spcPts val="0"/>
              </a:spcBef>
              <a:spcAft>
                <a:spcPts val="0"/>
              </a:spcAft>
              <a:buClr>
                <a:srgbClr val="FFFFFF"/>
              </a:buClr>
              <a:buSzPts val="1400"/>
              <a:buFont typeface="Spectral Light"/>
              <a:buChar char="⏷"/>
              <a:defRPr sz="1400">
                <a:solidFill>
                  <a:srgbClr val="FFFFFF"/>
                </a:solidFill>
                <a:latin typeface="Spectral Light"/>
                <a:ea typeface="Spectral Light"/>
                <a:cs typeface="Spectral Light"/>
                <a:sym typeface="Spectral Light"/>
              </a:defRPr>
            </a:lvl8pPr>
            <a:lvl9pPr indent="-317500" lvl="8" marL="4114800" rtl="0">
              <a:lnSpc>
                <a:spcPct val="100000"/>
              </a:lnSpc>
              <a:spcBef>
                <a:spcPts val="0"/>
              </a:spcBef>
              <a:spcAft>
                <a:spcPts val="0"/>
              </a:spcAft>
              <a:buClr>
                <a:srgbClr val="FFFFFF"/>
              </a:buClr>
              <a:buSzPts val="1400"/>
              <a:buFont typeface="Spectral Light"/>
              <a:buChar char="⏷"/>
              <a:defRPr sz="1400">
                <a:solidFill>
                  <a:srgbClr val="FFFFFF"/>
                </a:solidFill>
                <a:latin typeface="Spectral Light"/>
                <a:ea typeface="Spectral Light"/>
                <a:cs typeface="Spectral Light"/>
                <a:sym typeface="Spectral Light"/>
              </a:defRPr>
            </a:lvl9pPr>
          </a:lstStyle>
          <a:p/>
        </p:txBody>
      </p:sp>
      <p:sp>
        <p:nvSpPr>
          <p:cNvPr id="37" name="Google Shape;37;p7"/>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ody slide 1">
  <p:cSld name="TITLE_AND_BODY_2">
    <p:bg>
      <p:bgPr>
        <a:solidFill>
          <a:srgbClr val="252525"/>
        </a:solidFill>
      </p:bgPr>
    </p:bg>
    <p:spTree>
      <p:nvGrpSpPr>
        <p:cNvPr id="38" name="Shape 38"/>
        <p:cNvGrpSpPr/>
        <p:nvPr/>
      </p:nvGrpSpPr>
      <p:grpSpPr>
        <a:xfrm>
          <a:off x="0" y="0"/>
          <a:ext cx="0" cy="0"/>
          <a:chOff x="0" y="0"/>
          <a:chExt cx="0" cy="0"/>
        </a:xfrm>
      </p:grpSpPr>
      <p:sp>
        <p:nvSpPr>
          <p:cNvPr id="39" name="Google Shape;39;p8"/>
          <p:cNvSpPr/>
          <p:nvPr/>
        </p:nvSpPr>
        <p:spPr>
          <a:xfrm>
            <a:off x="0" y="0"/>
            <a:ext cx="7115100" cy="5143500"/>
          </a:xfrm>
          <a:prstGeom prst="parallelogram">
            <a:avLst>
              <a:gd fmla="val 25000" name="adj"/>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8"/>
          <p:cNvSpPr txBox="1"/>
          <p:nvPr>
            <p:ph type="title"/>
          </p:nvPr>
        </p:nvSpPr>
        <p:spPr>
          <a:xfrm>
            <a:off x="1285900" y="458225"/>
            <a:ext cx="4736700" cy="26913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4200"/>
              <a:buFont typeface="Montserrat"/>
              <a:buNone/>
              <a:defRPr b="1" sz="4200">
                <a:solidFill>
                  <a:srgbClr val="FFFFFF"/>
                </a:solidFill>
                <a:latin typeface="Montserrat"/>
                <a:ea typeface="Montserrat"/>
                <a:cs typeface="Montserrat"/>
                <a:sym typeface="Montserrat"/>
              </a:defRPr>
            </a:lvl1pPr>
            <a:lvl2pPr lvl="1" rtl="0">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2pPr>
            <a:lvl3pPr lvl="2" rtl="0">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3pPr>
            <a:lvl4pPr lvl="3" rtl="0">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4pPr>
            <a:lvl5pPr lvl="4" rtl="0">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5pPr>
            <a:lvl6pPr lvl="5" rtl="0">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6pPr>
            <a:lvl7pPr lvl="6" rtl="0">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7pPr>
            <a:lvl8pPr lvl="7" rtl="0">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8pPr>
            <a:lvl9pPr lvl="8" rtl="0">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9pPr>
          </a:lstStyle>
          <a:p/>
        </p:txBody>
      </p:sp>
      <p:sp>
        <p:nvSpPr>
          <p:cNvPr id="41" name="Google Shape;41;p8"/>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42" name="Google Shape;42;p8"/>
          <p:cNvSpPr txBox="1"/>
          <p:nvPr>
            <p:ph idx="1" type="subTitle"/>
          </p:nvPr>
        </p:nvSpPr>
        <p:spPr>
          <a:xfrm>
            <a:off x="1285900" y="2963125"/>
            <a:ext cx="3961500" cy="10665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rgbClr val="90CCFA"/>
                </a:solidFill>
                <a:latin typeface="Spectral Light"/>
                <a:ea typeface="Spectral Light"/>
                <a:cs typeface="Spectral Light"/>
                <a:sym typeface="Spectral Light"/>
              </a:defRPr>
            </a:lvl1pPr>
            <a:lvl2pPr lvl="1" rtl="0">
              <a:spcBef>
                <a:spcPts val="0"/>
              </a:spcBef>
              <a:spcAft>
                <a:spcPts val="0"/>
              </a:spcAft>
              <a:buNone/>
              <a:defRPr>
                <a:solidFill>
                  <a:srgbClr val="90CCFA"/>
                </a:solidFill>
                <a:latin typeface="Spectral Light"/>
                <a:ea typeface="Spectral Light"/>
                <a:cs typeface="Spectral Light"/>
                <a:sym typeface="Spectral Light"/>
              </a:defRPr>
            </a:lvl2pPr>
            <a:lvl3pPr lvl="2" rtl="0">
              <a:spcBef>
                <a:spcPts val="0"/>
              </a:spcBef>
              <a:spcAft>
                <a:spcPts val="0"/>
              </a:spcAft>
              <a:buNone/>
              <a:defRPr>
                <a:solidFill>
                  <a:srgbClr val="90CCFA"/>
                </a:solidFill>
                <a:latin typeface="Spectral Light"/>
                <a:ea typeface="Spectral Light"/>
                <a:cs typeface="Spectral Light"/>
                <a:sym typeface="Spectral Light"/>
              </a:defRPr>
            </a:lvl3pPr>
            <a:lvl4pPr lvl="3" rtl="0">
              <a:spcBef>
                <a:spcPts val="0"/>
              </a:spcBef>
              <a:spcAft>
                <a:spcPts val="0"/>
              </a:spcAft>
              <a:buNone/>
              <a:defRPr>
                <a:solidFill>
                  <a:srgbClr val="90CCFA"/>
                </a:solidFill>
                <a:latin typeface="Spectral Light"/>
                <a:ea typeface="Spectral Light"/>
                <a:cs typeface="Spectral Light"/>
                <a:sym typeface="Spectral Light"/>
              </a:defRPr>
            </a:lvl4pPr>
            <a:lvl5pPr lvl="4" rtl="0">
              <a:spcBef>
                <a:spcPts val="0"/>
              </a:spcBef>
              <a:spcAft>
                <a:spcPts val="0"/>
              </a:spcAft>
              <a:buNone/>
              <a:defRPr>
                <a:solidFill>
                  <a:srgbClr val="90CCFA"/>
                </a:solidFill>
                <a:latin typeface="Spectral Light"/>
                <a:ea typeface="Spectral Light"/>
                <a:cs typeface="Spectral Light"/>
                <a:sym typeface="Spectral Light"/>
              </a:defRPr>
            </a:lvl5pPr>
            <a:lvl6pPr lvl="5" rtl="0">
              <a:spcBef>
                <a:spcPts val="0"/>
              </a:spcBef>
              <a:spcAft>
                <a:spcPts val="0"/>
              </a:spcAft>
              <a:buNone/>
              <a:defRPr>
                <a:solidFill>
                  <a:srgbClr val="90CCFA"/>
                </a:solidFill>
                <a:latin typeface="Spectral Light"/>
                <a:ea typeface="Spectral Light"/>
                <a:cs typeface="Spectral Light"/>
                <a:sym typeface="Spectral Light"/>
              </a:defRPr>
            </a:lvl6pPr>
            <a:lvl7pPr lvl="6" rtl="0">
              <a:spcBef>
                <a:spcPts val="0"/>
              </a:spcBef>
              <a:spcAft>
                <a:spcPts val="0"/>
              </a:spcAft>
              <a:buNone/>
              <a:defRPr>
                <a:solidFill>
                  <a:srgbClr val="90CCFA"/>
                </a:solidFill>
                <a:latin typeface="Spectral Light"/>
                <a:ea typeface="Spectral Light"/>
                <a:cs typeface="Spectral Light"/>
                <a:sym typeface="Spectral Light"/>
              </a:defRPr>
            </a:lvl7pPr>
            <a:lvl8pPr lvl="7" rtl="0">
              <a:spcBef>
                <a:spcPts val="0"/>
              </a:spcBef>
              <a:spcAft>
                <a:spcPts val="0"/>
              </a:spcAft>
              <a:buNone/>
              <a:defRPr>
                <a:solidFill>
                  <a:srgbClr val="90CCFA"/>
                </a:solidFill>
                <a:latin typeface="Spectral Light"/>
                <a:ea typeface="Spectral Light"/>
                <a:cs typeface="Spectral Light"/>
                <a:sym typeface="Spectral Light"/>
              </a:defRPr>
            </a:lvl8pPr>
            <a:lvl9pPr lvl="8" rtl="0">
              <a:spcBef>
                <a:spcPts val="0"/>
              </a:spcBef>
              <a:spcAft>
                <a:spcPts val="0"/>
              </a:spcAft>
              <a:buNone/>
              <a:defRPr>
                <a:solidFill>
                  <a:srgbClr val="90CCFA"/>
                </a:solidFill>
                <a:latin typeface="Spectral Light"/>
                <a:ea typeface="Spectral Light"/>
                <a:cs typeface="Spectral Light"/>
                <a:sym typeface="Spectral Light"/>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ody slide 1 1">
  <p:cSld name="TITLE_AND_BODY_2_1">
    <p:bg>
      <p:bgPr>
        <a:solidFill>
          <a:srgbClr val="252525"/>
        </a:solidFill>
      </p:bgPr>
    </p:bg>
    <p:spTree>
      <p:nvGrpSpPr>
        <p:cNvPr id="43" name="Shape 43"/>
        <p:cNvGrpSpPr/>
        <p:nvPr/>
      </p:nvGrpSpPr>
      <p:grpSpPr>
        <a:xfrm>
          <a:off x="0" y="0"/>
          <a:ext cx="0" cy="0"/>
          <a:chOff x="0" y="0"/>
          <a:chExt cx="0" cy="0"/>
        </a:xfrm>
      </p:grpSpPr>
      <p:sp>
        <p:nvSpPr>
          <p:cNvPr id="44" name="Google Shape;44;p9"/>
          <p:cNvSpPr/>
          <p:nvPr/>
        </p:nvSpPr>
        <p:spPr>
          <a:xfrm>
            <a:off x="0" y="0"/>
            <a:ext cx="7115100" cy="5143500"/>
          </a:xfrm>
          <a:prstGeom prst="parallelogram">
            <a:avLst>
              <a:gd fmla="val 25000" name="adj"/>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9"/>
          <p:cNvSpPr txBox="1"/>
          <p:nvPr>
            <p:ph type="title"/>
          </p:nvPr>
        </p:nvSpPr>
        <p:spPr>
          <a:xfrm>
            <a:off x="3485550" y="458225"/>
            <a:ext cx="3245100" cy="26913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600"/>
              <a:buFont typeface="Montserrat"/>
              <a:buNone/>
              <a:defRPr b="1" sz="3600">
                <a:solidFill>
                  <a:srgbClr val="FFFFFF"/>
                </a:solidFill>
                <a:latin typeface="Montserrat"/>
                <a:ea typeface="Montserrat"/>
                <a:cs typeface="Montserrat"/>
                <a:sym typeface="Montserrat"/>
              </a:defRPr>
            </a:lvl1pPr>
            <a:lvl2pPr lvl="1" rtl="0">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2pPr>
            <a:lvl3pPr lvl="2" rtl="0">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3pPr>
            <a:lvl4pPr lvl="3" rtl="0">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4pPr>
            <a:lvl5pPr lvl="4" rtl="0">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5pPr>
            <a:lvl6pPr lvl="5" rtl="0">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6pPr>
            <a:lvl7pPr lvl="6" rtl="0">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7pPr>
            <a:lvl8pPr lvl="7" rtl="0">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8pPr>
            <a:lvl9pPr lvl="8" rtl="0">
              <a:spcBef>
                <a:spcPts val="0"/>
              </a:spcBef>
              <a:spcAft>
                <a:spcPts val="0"/>
              </a:spcAft>
              <a:buClr>
                <a:srgbClr val="FFFFFF"/>
              </a:buClr>
              <a:buSzPts val="3200"/>
              <a:buFont typeface="Montserrat"/>
              <a:buNone/>
              <a:defRPr sz="3200">
                <a:solidFill>
                  <a:srgbClr val="FFFFFF"/>
                </a:solidFill>
                <a:latin typeface="Montserrat"/>
                <a:ea typeface="Montserrat"/>
                <a:cs typeface="Montserrat"/>
                <a:sym typeface="Montserrat"/>
              </a:defRPr>
            </a:lvl9pPr>
          </a:lstStyle>
          <a:p/>
        </p:txBody>
      </p:sp>
      <p:sp>
        <p:nvSpPr>
          <p:cNvPr id="46" name="Google Shape;46;p9"/>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47" name="Google Shape;47;p9"/>
          <p:cNvSpPr txBox="1"/>
          <p:nvPr>
            <p:ph idx="1" type="subTitle"/>
          </p:nvPr>
        </p:nvSpPr>
        <p:spPr>
          <a:xfrm>
            <a:off x="3485550" y="3039325"/>
            <a:ext cx="2237400" cy="10665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rgbClr val="FFFFFF"/>
                </a:solidFill>
                <a:latin typeface="Spectral Light"/>
                <a:ea typeface="Spectral Light"/>
                <a:cs typeface="Spectral Light"/>
                <a:sym typeface="Spectral Light"/>
              </a:defRPr>
            </a:lvl1pPr>
            <a:lvl2pPr lvl="1" rtl="0">
              <a:spcBef>
                <a:spcPts val="0"/>
              </a:spcBef>
              <a:spcAft>
                <a:spcPts val="0"/>
              </a:spcAft>
              <a:buNone/>
              <a:defRPr>
                <a:solidFill>
                  <a:srgbClr val="90CCFA"/>
                </a:solidFill>
                <a:latin typeface="Spectral Light"/>
                <a:ea typeface="Spectral Light"/>
                <a:cs typeface="Spectral Light"/>
                <a:sym typeface="Spectral Light"/>
              </a:defRPr>
            </a:lvl2pPr>
            <a:lvl3pPr lvl="2" rtl="0">
              <a:spcBef>
                <a:spcPts val="0"/>
              </a:spcBef>
              <a:spcAft>
                <a:spcPts val="0"/>
              </a:spcAft>
              <a:buNone/>
              <a:defRPr>
                <a:solidFill>
                  <a:srgbClr val="90CCFA"/>
                </a:solidFill>
                <a:latin typeface="Spectral Light"/>
                <a:ea typeface="Spectral Light"/>
                <a:cs typeface="Spectral Light"/>
                <a:sym typeface="Spectral Light"/>
              </a:defRPr>
            </a:lvl3pPr>
            <a:lvl4pPr lvl="3" rtl="0">
              <a:spcBef>
                <a:spcPts val="0"/>
              </a:spcBef>
              <a:spcAft>
                <a:spcPts val="0"/>
              </a:spcAft>
              <a:buNone/>
              <a:defRPr>
                <a:solidFill>
                  <a:srgbClr val="90CCFA"/>
                </a:solidFill>
                <a:latin typeface="Spectral Light"/>
                <a:ea typeface="Spectral Light"/>
                <a:cs typeface="Spectral Light"/>
                <a:sym typeface="Spectral Light"/>
              </a:defRPr>
            </a:lvl4pPr>
            <a:lvl5pPr lvl="4" rtl="0">
              <a:spcBef>
                <a:spcPts val="0"/>
              </a:spcBef>
              <a:spcAft>
                <a:spcPts val="0"/>
              </a:spcAft>
              <a:buNone/>
              <a:defRPr>
                <a:solidFill>
                  <a:srgbClr val="90CCFA"/>
                </a:solidFill>
                <a:latin typeface="Spectral Light"/>
                <a:ea typeface="Spectral Light"/>
                <a:cs typeface="Spectral Light"/>
                <a:sym typeface="Spectral Light"/>
              </a:defRPr>
            </a:lvl5pPr>
            <a:lvl6pPr lvl="5" rtl="0">
              <a:spcBef>
                <a:spcPts val="0"/>
              </a:spcBef>
              <a:spcAft>
                <a:spcPts val="0"/>
              </a:spcAft>
              <a:buNone/>
              <a:defRPr>
                <a:solidFill>
                  <a:srgbClr val="90CCFA"/>
                </a:solidFill>
                <a:latin typeface="Spectral Light"/>
                <a:ea typeface="Spectral Light"/>
                <a:cs typeface="Spectral Light"/>
                <a:sym typeface="Spectral Light"/>
              </a:defRPr>
            </a:lvl6pPr>
            <a:lvl7pPr lvl="6" rtl="0">
              <a:spcBef>
                <a:spcPts val="0"/>
              </a:spcBef>
              <a:spcAft>
                <a:spcPts val="0"/>
              </a:spcAft>
              <a:buNone/>
              <a:defRPr>
                <a:solidFill>
                  <a:srgbClr val="90CCFA"/>
                </a:solidFill>
                <a:latin typeface="Spectral Light"/>
                <a:ea typeface="Spectral Light"/>
                <a:cs typeface="Spectral Light"/>
                <a:sym typeface="Spectral Light"/>
              </a:defRPr>
            </a:lvl7pPr>
            <a:lvl8pPr lvl="7" rtl="0">
              <a:spcBef>
                <a:spcPts val="0"/>
              </a:spcBef>
              <a:spcAft>
                <a:spcPts val="0"/>
              </a:spcAft>
              <a:buNone/>
              <a:defRPr>
                <a:solidFill>
                  <a:srgbClr val="90CCFA"/>
                </a:solidFill>
                <a:latin typeface="Spectral Light"/>
                <a:ea typeface="Spectral Light"/>
                <a:cs typeface="Spectral Light"/>
                <a:sym typeface="Spectral Light"/>
              </a:defRPr>
            </a:lvl8pPr>
            <a:lvl9pPr lvl="8" rtl="0">
              <a:spcBef>
                <a:spcPts val="0"/>
              </a:spcBef>
              <a:spcAft>
                <a:spcPts val="0"/>
              </a:spcAft>
              <a:buNone/>
              <a:defRPr>
                <a:solidFill>
                  <a:srgbClr val="90CCFA"/>
                </a:solidFill>
                <a:latin typeface="Spectral Light"/>
                <a:ea typeface="Spectral Light"/>
                <a:cs typeface="Spectral Light"/>
                <a:sym typeface="Spectral Light"/>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mp; Image slide">
  <p:cSld name="TITLE_AND_BODY_1">
    <p:bg>
      <p:bgPr>
        <a:solidFill>
          <a:srgbClr val="252525"/>
        </a:solidFill>
      </p:bgPr>
    </p:bg>
    <p:spTree>
      <p:nvGrpSpPr>
        <p:cNvPr id="48" name="Shape 48"/>
        <p:cNvGrpSpPr/>
        <p:nvPr/>
      </p:nvGrpSpPr>
      <p:grpSpPr>
        <a:xfrm>
          <a:off x="0" y="0"/>
          <a:ext cx="0" cy="0"/>
          <a:chOff x="0" y="0"/>
          <a:chExt cx="0" cy="0"/>
        </a:xfrm>
      </p:grpSpPr>
      <p:sp>
        <p:nvSpPr>
          <p:cNvPr id="49" name="Google Shape;49;p10"/>
          <p:cNvSpPr txBox="1"/>
          <p:nvPr>
            <p:ph type="title"/>
          </p:nvPr>
        </p:nvSpPr>
        <p:spPr>
          <a:xfrm>
            <a:off x="3515048" y="3403220"/>
            <a:ext cx="5413200" cy="10233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5300"/>
              <a:buNone/>
              <a:defRPr sz="5300">
                <a:solidFill>
                  <a:schemeClr val="lt1"/>
                </a:solidFill>
              </a:defRPr>
            </a:lvl1pPr>
            <a:lvl2pPr lvl="1" rtl="0" algn="r">
              <a:spcBef>
                <a:spcPts val="0"/>
              </a:spcBef>
              <a:spcAft>
                <a:spcPts val="0"/>
              </a:spcAft>
              <a:buClr>
                <a:schemeClr val="lt1"/>
              </a:buClr>
              <a:buSzPts val="6000"/>
              <a:buFont typeface="Proxima Nova Extrabold"/>
              <a:buNone/>
              <a:defRPr sz="6000">
                <a:solidFill>
                  <a:schemeClr val="lt1"/>
                </a:solidFill>
                <a:latin typeface="Proxima Nova Extrabold"/>
                <a:ea typeface="Proxima Nova Extrabold"/>
                <a:cs typeface="Proxima Nova Extrabold"/>
                <a:sym typeface="Proxima Nova Extrabold"/>
              </a:defRPr>
            </a:lvl2pPr>
            <a:lvl3pPr lvl="2" rtl="0" algn="r">
              <a:spcBef>
                <a:spcPts val="0"/>
              </a:spcBef>
              <a:spcAft>
                <a:spcPts val="0"/>
              </a:spcAft>
              <a:buClr>
                <a:schemeClr val="lt1"/>
              </a:buClr>
              <a:buSzPts val="6000"/>
              <a:buFont typeface="Proxima Nova Extrabold"/>
              <a:buNone/>
              <a:defRPr sz="6000">
                <a:solidFill>
                  <a:schemeClr val="lt1"/>
                </a:solidFill>
                <a:latin typeface="Proxima Nova Extrabold"/>
                <a:ea typeface="Proxima Nova Extrabold"/>
                <a:cs typeface="Proxima Nova Extrabold"/>
                <a:sym typeface="Proxima Nova Extrabold"/>
              </a:defRPr>
            </a:lvl3pPr>
            <a:lvl4pPr lvl="3" rtl="0" algn="r">
              <a:spcBef>
                <a:spcPts val="0"/>
              </a:spcBef>
              <a:spcAft>
                <a:spcPts val="0"/>
              </a:spcAft>
              <a:buClr>
                <a:schemeClr val="lt1"/>
              </a:buClr>
              <a:buSzPts val="6000"/>
              <a:buFont typeface="Proxima Nova Extrabold"/>
              <a:buNone/>
              <a:defRPr sz="6000">
                <a:solidFill>
                  <a:schemeClr val="lt1"/>
                </a:solidFill>
                <a:latin typeface="Proxima Nova Extrabold"/>
                <a:ea typeface="Proxima Nova Extrabold"/>
                <a:cs typeface="Proxima Nova Extrabold"/>
                <a:sym typeface="Proxima Nova Extrabold"/>
              </a:defRPr>
            </a:lvl4pPr>
            <a:lvl5pPr lvl="4" rtl="0" algn="r">
              <a:spcBef>
                <a:spcPts val="0"/>
              </a:spcBef>
              <a:spcAft>
                <a:spcPts val="0"/>
              </a:spcAft>
              <a:buClr>
                <a:schemeClr val="lt1"/>
              </a:buClr>
              <a:buSzPts val="6000"/>
              <a:buFont typeface="Proxima Nova Extrabold"/>
              <a:buNone/>
              <a:defRPr sz="6000">
                <a:solidFill>
                  <a:schemeClr val="lt1"/>
                </a:solidFill>
                <a:latin typeface="Proxima Nova Extrabold"/>
                <a:ea typeface="Proxima Nova Extrabold"/>
                <a:cs typeface="Proxima Nova Extrabold"/>
                <a:sym typeface="Proxima Nova Extrabold"/>
              </a:defRPr>
            </a:lvl5pPr>
            <a:lvl6pPr lvl="5" rtl="0" algn="r">
              <a:spcBef>
                <a:spcPts val="0"/>
              </a:spcBef>
              <a:spcAft>
                <a:spcPts val="0"/>
              </a:spcAft>
              <a:buClr>
                <a:schemeClr val="lt1"/>
              </a:buClr>
              <a:buSzPts val="6000"/>
              <a:buFont typeface="Proxima Nova Extrabold"/>
              <a:buNone/>
              <a:defRPr sz="6000">
                <a:solidFill>
                  <a:schemeClr val="lt1"/>
                </a:solidFill>
                <a:latin typeface="Proxima Nova Extrabold"/>
                <a:ea typeface="Proxima Nova Extrabold"/>
                <a:cs typeface="Proxima Nova Extrabold"/>
                <a:sym typeface="Proxima Nova Extrabold"/>
              </a:defRPr>
            </a:lvl6pPr>
            <a:lvl7pPr lvl="6" rtl="0" algn="r">
              <a:spcBef>
                <a:spcPts val="0"/>
              </a:spcBef>
              <a:spcAft>
                <a:spcPts val="0"/>
              </a:spcAft>
              <a:buClr>
                <a:schemeClr val="lt1"/>
              </a:buClr>
              <a:buSzPts val="6000"/>
              <a:buFont typeface="Proxima Nova Extrabold"/>
              <a:buNone/>
              <a:defRPr sz="6000">
                <a:solidFill>
                  <a:schemeClr val="lt1"/>
                </a:solidFill>
                <a:latin typeface="Proxima Nova Extrabold"/>
                <a:ea typeface="Proxima Nova Extrabold"/>
                <a:cs typeface="Proxima Nova Extrabold"/>
                <a:sym typeface="Proxima Nova Extrabold"/>
              </a:defRPr>
            </a:lvl7pPr>
            <a:lvl8pPr lvl="7" rtl="0" algn="r">
              <a:spcBef>
                <a:spcPts val="0"/>
              </a:spcBef>
              <a:spcAft>
                <a:spcPts val="0"/>
              </a:spcAft>
              <a:buClr>
                <a:schemeClr val="lt1"/>
              </a:buClr>
              <a:buSzPts val="6000"/>
              <a:buFont typeface="Proxima Nova Extrabold"/>
              <a:buNone/>
              <a:defRPr sz="6000">
                <a:solidFill>
                  <a:schemeClr val="lt1"/>
                </a:solidFill>
                <a:latin typeface="Proxima Nova Extrabold"/>
                <a:ea typeface="Proxima Nova Extrabold"/>
                <a:cs typeface="Proxima Nova Extrabold"/>
                <a:sym typeface="Proxima Nova Extrabold"/>
              </a:defRPr>
            </a:lvl8pPr>
            <a:lvl9pPr lvl="8" rtl="0" algn="r">
              <a:spcBef>
                <a:spcPts val="0"/>
              </a:spcBef>
              <a:spcAft>
                <a:spcPts val="0"/>
              </a:spcAft>
              <a:buClr>
                <a:schemeClr val="lt1"/>
              </a:buClr>
              <a:buSzPts val="6000"/>
              <a:buFont typeface="Proxima Nova Extrabold"/>
              <a:buNone/>
              <a:defRPr sz="6000">
                <a:solidFill>
                  <a:schemeClr val="lt1"/>
                </a:solidFill>
                <a:latin typeface="Proxima Nova Extrabold"/>
                <a:ea typeface="Proxima Nova Extrabold"/>
                <a:cs typeface="Proxima Nova Extrabold"/>
                <a:sym typeface="Proxima Nova Extrabold"/>
              </a:defRPr>
            </a:lvl9pPr>
          </a:lstStyle>
          <a:p/>
        </p:txBody>
      </p:sp>
      <p:sp>
        <p:nvSpPr>
          <p:cNvPr id="50" name="Google Shape;50;p10"/>
          <p:cNvSpPr txBox="1"/>
          <p:nvPr>
            <p:ph idx="1" type="body"/>
          </p:nvPr>
        </p:nvSpPr>
        <p:spPr>
          <a:xfrm>
            <a:off x="919800" y="1785425"/>
            <a:ext cx="4790100" cy="1082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Font typeface="Spectral Light"/>
              <a:buChar char="●"/>
              <a:defRPr>
                <a:solidFill>
                  <a:schemeClr val="lt1"/>
                </a:solidFill>
                <a:latin typeface="Spectral Light"/>
                <a:ea typeface="Spectral Light"/>
                <a:cs typeface="Spectral Light"/>
                <a:sym typeface="Spectral Light"/>
              </a:defRPr>
            </a:lvl1pPr>
            <a:lvl2pPr indent="-317500" lvl="1" marL="914400" rtl="0">
              <a:spcBef>
                <a:spcPts val="0"/>
              </a:spcBef>
              <a:spcAft>
                <a:spcPts val="0"/>
              </a:spcAft>
              <a:buClr>
                <a:schemeClr val="lt1"/>
              </a:buClr>
              <a:buSzPts val="1400"/>
              <a:buFont typeface="Spectral Light"/>
              <a:buChar char="○"/>
              <a:defRPr>
                <a:solidFill>
                  <a:schemeClr val="lt1"/>
                </a:solidFill>
                <a:latin typeface="Spectral Light"/>
                <a:ea typeface="Spectral Light"/>
                <a:cs typeface="Spectral Light"/>
                <a:sym typeface="Spectral Light"/>
              </a:defRPr>
            </a:lvl2pPr>
            <a:lvl3pPr indent="-317500" lvl="2" marL="1371600" rtl="0">
              <a:spcBef>
                <a:spcPts val="0"/>
              </a:spcBef>
              <a:spcAft>
                <a:spcPts val="0"/>
              </a:spcAft>
              <a:buClr>
                <a:schemeClr val="lt1"/>
              </a:buClr>
              <a:buSzPts val="1400"/>
              <a:buFont typeface="Spectral Light"/>
              <a:buChar char="■"/>
              <a:defRPr>
                <a:solidFill>
                  <a:schemeClr val="lt1"/>
                </a:solidFill>
                <a:latin typeface="Spectral Light"/>
                <a:ea typeface="Spectral Light"/>
                <a:cs typeface="Spectral Light"/>
                <a:sym typeface="Spectral Light"/>
              </a:defRPr>
            </a:lvl3pPr>
            <a:lvl4pPr indent="-317500" lvl="3" marL="1828800" rtl="0">
              <a:spcBef>
                <a:spcPts val="0"/>
              </a:spcBef>
              <a:spcAft>
                <a:spcPts val="0"/>
              </a:spcAft>
              <a:buClr>
                <a:schemeClr val="lt1"/>
              </a:buClr>
              <a:buSzPts val="1400"/>
              <a:buFont typeface="Spectral Light"/>
              <a:buChar char="●"/>
              <a:defRPr>
                <a:solidFill>
                  <a:schemeClr val="lt1"/>
                </a:solidFill>
                <a:latin typeface="Spectral Light"/>
                <a:ea typeface="Spectral Light"/>
                <a:cs typeface="Spectral Light"/>
                <a:sym typeface="Spectral Light"/>
              </a:defRPr>
            </a:lvl4pPr>
            <a:lvl5pPr indent="-317500" lvl="4" marL="2286000" rtl="0">
              <a:spcBef>
                <a:spcPts val="0"/>
              </a:spcBef>
              <a:spcAft>
                <a:spcPts val="0"/>
              </a:spcAft>
              <a:buClr>
                <a:schemeClr val="lt1"/>
              </a:buClr>
              <a:buSzPts val="1400"/>
              <a:buFont typeface="Spectral Light"/>
              <a:buChar char="○"/>
              <a:defRPr>
                <a:solidFill>
                  <a:schemeClr val="lt1"/>
                </a:solidFill>
                <a:latin typeface="Spectral Light"/>
                <a:ea typeface="Spectral Light"/>
                <a:cs typeface="Spectral Light"/>
                <a:sym typeface="Spectral Light"/>
              </a:defRPr>
            </a:lvl5pPr>
            <a:lvl6pPr indent="-317500" lvl="5" marL="2743200" rtl="0">
              <a:spcBef>
                <a:spcPts val="0"/>
              </a:spcBef>
              <a:spcAft>
                <a:spcPts val="0"/>
              </a:spcAft>
              <a:buClr>
                <a:schemeClr val="lt1"/>
              </a:buClr>
              <a:buSzPts val="1400"/>
              <a:buFont typeface="Spectral Light"/>
              <a:buChar char="■"/>
              <a:defRPr>
                <a:solidFill>
                  <a:schemeClr val="lt1"/>
                </a:solidFill>
                <a:latin typeface="Spectral Light"/>
                <a:ea typeface="Spectral Light"/>
                <a:cs typeface="Spectral Light"/>
                <a:sym typeface="Spectral Light"/>
              </a:defRPr>
            </a:lvl6pPr>
            <a:lvl7pPr indent="-317500" lvl="6" marL="3200400" rtl="0">
              <a:spcBef>
                <a:spcPts val="0"/>
              </a:spcBef>
              <a:spcAft>
                <a:spcPts val="0"/>
              </a:spcAft>
              <a:buClr>
                <a:schemeClr val="lt1"/>
              </a:buClr>
              <a:buSzPts val="1400"/>
              <a:buFont typeface="Spectral Light"/>
              <a:buChar char="●"/>
              <a:defRPr>
                <a:solidFill>
                  <a:schemeClr val="lt1"/>
                </a:solidFill>
                <a:latin typeface="Spectral Light"/>
                <a:ea typeface="Spectral Light"/>
                <a:cs typeface="Spectral Light"/>
                <a:sym typeface="Spectral Light"/>
              </a:defRPr>
            </a:lvl7pPr>
            <a:lvl8pPr indent="-317500" lvl="7" marL="3657600" rtl="0">
              <a:spcBef>
                <a:spcPts val="0"/>
              </a:spcBef>
              <a:spcAft>
                <a:spcPts val="0"/>
              </a:spcAft>
              <a:buClr>
                <a:schemeClr val="lt1"/>
              </a:buClr>
              <a:buSzPts val="1400"/>
              <a:buFont typeface="Spectral Light"/>
              <a:buChar char="○"/>
              <a:defRPr>
                <a:solidFill>
                  <a:schemeClr val="lt1"/>
                </a:solidFill>
                <a:latin typeface="Spectral Light"/>
                <a:ea typeface="Spectral Light"/>
                <a:cs typeface="Spectral Light"/>
                <a:sym typeface="Spectral Light"/>
              </a:defRPr>
            </a:lvl8pPr>
            <a:lvl9pPr indent="-317500" lvl="8" marL="4114800" rtl="0">
              <a:spcBef>
                <a:spcPts val="0"/>
              </a:spcBef>
              <a:spcAft>
                <a:spcPts val="0"/>
              </a:spcAft>
              <a:buClr>
                <a:schemeClr val="lt1"/>
              </a:buClr>
              <a:buSzPts val="1400"/>
              <a:buFont typeface="Spectral Light"/>
              <a:buChar char="■"/>
              <a:defRPr>
                <a:solidFill>
                  <a:schemeClr val="lt1"/>
                </a:solidFill>
                <a:latin typeface="Spectral Light"/>
                <a:ea typeface="Spectral Light"/>
                <a:cs typeface="Spectral Light"/>
                <a:sym typeface="Spectral Light"/>
              </a:defRPr>
            </a:lvl9pPr>
          </a:lstStyle>
          <a:p/>
        </p:txBody>
      </p:sp>
      <p:sp>
        <p:nvSpPr>
          <p:cNvPr id="51" name="Google Shape;51;p10"/>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52" name="Google Shape;52;p10"/>
          <p:cNvSpPr/>
          <p:nvPr/>
        </p:nvSpPr>
        <p:spPr>
          <a:xfrm rot="10800000">
            <a:off x="6533400" y="4516800"/>
            <a:ext cx="2289600" cy="92400"/>
          </a:xfrm>
          <a:prstGeom prst="rect">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BBED"/>
              </a:solidFill>
            </a:endParaRPr>
          </a:p>
        </p:txBody>
      </p:sp>
    </p:spTree>
  </p:cSld>
  <p:clrMapOvr>
    <a:masterClrMapping/>
  </p:clrMapOvr>
  <p:extLst>
    <p:ext uri="{DCECCB84-F9BA-43D5-87BE-67443E8EF086}">
      <p15:sldGuideLst>
        <p15:guide id="1" orient="horz" pos="1620">
          <p15:clr>
            <a:srgbClr val="F9AD4C"/>
          </p15:clr>
        </p15:guide>
        <p15:guide id="2" pos="2880">
          <p15:clr>
            <a:srgbClr val="F9AD4C"/>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1pPr>
            <a:lvl2pPr lvl="1"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2pPr>
            <a:lvl3pPr lvl="2"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3pPr>
            <a:lvl4pPr lvl="3"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4pPr>
            <a:lvl5pPr lvl="4"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5pPr>
            <a:lvl6pPr lvl="5"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6pPr>
            <a:lvl7pPr lvl="6"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7pPr>
            <a:lvl8pPr lvl="7"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8pPr>
            <a:lvl9pPr lvl="8" rtl="0">
              <a:spcBef>
                <a:spcPts val="0"/>
              </a:spcBef>
              <a:spcAft>
                <a:spcPts val="0"/>
              </a:spcAft>
              <a:buClr>
                <a:srgbClr val="202020"/>
              </a:buClr>
              <a:buSzPts val="3300"/>
              <a:buFont typeface="Montserrat ExtraBold"/>
              <a:buNone/>
              <a:defRPr sz="3300">
                <a:solidFill>
                  <a:srgbClr val="202020"/>
                </a:solidFill>
                <a:latin typeface="Montserrat ExtraBold"/>
                <a:ea typeface="Montserrat ExtraBold"/>
                <a:cs typeface="Montserrat ExtraBold"/>
                <a:sym typeface="Montserrat ExtraBold"/>
              </a:defRPr>
            </a:lvl9pPr>
          </a:lstStyle>
          <a:p/>
        </p:txBody>
      </p:sp>
      <p:sp>
        <p:nvSpPr>
          <p:cNvPr id="7" name="Google Shape;7;p1"/>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1pPr>
            <a:lvl2pPr indent="-317500" lvl="1" marL="9144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2pPr>
            <a:lvl3pPr indent="-317500" lvl="2" marL="13716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3pPr>
            <a:lvl4pPr indent="-317500" lvl="3" marL="18288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4pPr>
            <a:lvl5pPr indent="-317500" lvl="4" marL="22860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5pPr>
            <a:lvl6pPr indent="-317500" lvl="5" marL="27432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6pPr>
            <a:lvl7pPr indent="-317500" lvl="6" marL="32004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7pPr>
            <a:lvl8pPr indent="-317500" lvl="7" marL="36576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8pPr>
            <a:lvl9pPr indent="-317500" lvl="8" marL="4114800" rtl="0">
              <a:lnSpc>
                <a:spcPct val="100000"/>
              </a:lnSpc>
              <a:spcBef>
                <a:spcPts val="0"/>
              </a:spcBef>
              <a:spcAft>
                <a:spcPts val="0"/>
              </a:spcAft>
              <a:buClr>
                <a:srgbClr val="666666"/>
              </a:buClr>
              <a:buSzPts val="1400"/>
              <a:buFont typeface="Spectral Light"/>
              <a:buChar char="■"/>
              <a:defRPr>
                <a:solidFill>
                  <a:srgbClr val="666666"/>
                </a:solidFill>
                <a:latin typeface="Spectral Light"/>
                <a:ea typeface="Spectral Light"/>
                <a:cs typeface="Spectral Light"/>
                <a:sym typeface="Spectral Light"/>
              </a:defRPr>
            </a:lvl9pPr>
          </a:lstStyle>
          <a:p/>
        </p:txBody>
      </p:sp>
      <p:sp>
        <p:nvSpPr>
          <p:cNvPr id="8" name="Google Shape;8;p1"/>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5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6.png"/><Relationship Id="rId5" Type="http://schemas.openxmlformats.org/officeDocument/2006/relationships/image" Target="../media/image14.png"/><Relationship Id="rId6" Type="http://schemas.openxmlformats.org/officeDocument/2006/relationships/image" Target="../media/image7.png"/><Relationship Id="rId7" Type="http://schemas.openxmlformats.org/officeDocument/2006/relationships/image" Target="../media/image12.png"/><Relationship Id="rId8"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comments" Target="../comments/comment1.xml"/><Relationship Id="rId4" Type="http://schemas.openxmlformats.org/officeDocument/2006/relationships/image" Target="../media/image15.png"/><Relationship Id="rId5"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34.png"/><Relationship Id="rId5" Type="http://schemas.openxmlformats.org/officeDocument/2006/relationships/image" Target="../media/image22.png"/><Relationship Id="rId6" Type="http://schemas.openxmlformats.org/officeDocument/2006/relationships/image" Target="../media/image24.png"/><Relationship Id="rId7"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5.png"/><Relationship Id="rId5" Type="http://schemas.openxmlformats.org/officeDocument/2006/relationships/image" Target="../media/image18.png"/><Relationship Id="rId6"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topicmodeling.000webhostapp.com/topics.html" TargetMode="External"/><Relationship Id="rId4" Type="http://schemas.openxmlformats.org/officeDocument/2006/relationships/image" Target="../media/image25.png"/><Relationship Id="rId5"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3.png"/><Relationship Id="rId7"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comments" Target="../comments/comment2.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18.png"/><Relationship Id="rId5"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2.jp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image" Target="../media/image45.png"/><Relationship Id="rId4" Type="http://schemas.openxmlformats.org/officeDocument/2006/relationships/image" Target="../media/image35.png"/><Relationship Id="rId5" Type="http://schemas.openxmlformats.org/officeDocument/2006/relationships/image" Target="../media/image43.png"/><Relationship Id="rId6"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 Id="rId3" Type="http://schemas.openxmlformats.org/officeDocument/2006/relationships/image" Target="../media/image40.png"/><Relationship Id="rId4" Type="http://schemas.openxmlformats.org/officeDocument/2006/relationships/image" Target="../media/image57.png"/><Relationship Id="rId9" Type="http://schemas.openxmlformats.org/officeDocument/2006/relationships/image" Target="../media/image51.png"/><Relationship Id="rId5" Type="http://schemas.openxmlformats.org/officeDocument/2006/relationships/image" Target="../media/image46.jpg"/><Relationship Id="rId6" Type="http://schemas.openxmlformats.org/officeDocument/2006/relationships/image" Target="../media/image54.png"/><Relationship Id="rId7" Type="http://schemas.openxmlformats.org/officeDocument/2006/relationships/image" Target="../media/image41.png"/><Relationship Id="rId8"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topicmodeling.000webhostapp.com/#/" TargetMode="External"/><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8.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 Id="rId3" Type="http://schemas.openxmlformats.org/officeDocument/2006/relationships/image" Target="../media/image8.png"/><Relationship Id="rId4" Type="http://schemas.openxmlformats.org/officeDocument/2006/relationships/image" Target="../media/image59.png"/><Relationship Id="rId5" Type="http://schemas.openxmlformats.org/officeDocument/2006/relationships/image" Target="../media/image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 Id="rId3" Type="http://schemas.openxmlformats.org/officeDocument/2006/relationships/image" Target="../media/image8.png"/><Relationship Id="rId4" Type="http://schemas.openxmlformats.org/officeDocument/2006/relationships/image" Target="../media/image59.png"/><Relationship Id="rId5" Type="http://schemas.openxmlformats.org/officeDocument/2006/relationships/image" Target="../media/image4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7" name="Shape 157"/>
        <p:cNvGrpSpPr/>
        <p:nvPr/>
      </p:nvGrpSpPr>
      <p:grpSpPr>
        <a:xfrm>
          <a:off x="0" y="0"/>
          <a:ext cx="0" cy="0"/>
          <a:chOff x="0" y="0"/>
          <a:chExt cx="0" cy="0"/>
        </a:xfrm>
      </p:grpSpPr>
      <p:sp>
        <p:nvSpPr>
          <p:cNvPr id="158" name="Google Shape;158;p24"/>
          <p:cNvSpPr txBox="1"/>
          <p:nvPr>
            <p:ph type="ctrTitle"/>
          </p:nvPr>
        </p:nvSpPr>
        <p:spPr>
          <a:xfrm>
            <a:off x="1545450" y="534325"/>
            <a:ext cx="6809100" cy="102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b="1" lang="es" sz="3120">
                <a:solidFill>
                  <a:srgbClr val="1A1A1A"/>
                </a:solidFill>
                <a:latin typeface="Raleway"/>
                <a:ea typeface="Raleway"/>
                <a:cs typeface="Raleway"/>
                <a:sym typeface="Raleway"/>
              </a:rPr>
              <a:t>Strategic &amp; </a:t>
            </a:r>
            <a:endParaRPr b="1" sz="3120">
              <a:solidFill>
                <a:srgbClr val="1A1A1A"/>
              </a:solidFill>
              <a:latin typeface="Raleway"/>
              <a:ea typeface="Raleway"/>
              <a:cs typeface="Raleway"/>
              <a:sym typeface="Raleway"/>
            </a:endParaRPr>
          </a:p>
          <a:p>
            <a:pPr indent="0" lvl="0" marL="0" rtl="0" algn="ctr">
              <a:spcBef>
                <a:spcPts val="0"/>
              </a:spcBef>
              <a:spcAft>
                <a:spcPts val="0"/>
              </a:spcAft>
              <a:buClr>
                <a:schemeClr val="dk1"/>
              </a:buClr>
              <a:buSzPts val="990"/>
              <a:buFont typeface="Arial"/>
              <a:buNone/>
            </a:pPr>
            <a:r>
              <a:rPr b="1" lang="es" sz="3120">
                <a:solidFill>
                  <a:srgbClr val="1A1A1A"/>
                </a:solidFill>
                <a:latin typeface="Raleway"/>
                <a:ea typeface="Raleway"/>
                <a:cs typeface="Raleway"/>
                <a:sym typeface="Raleway"/>
              </a:rPr>
              <a:t>Competitive Intelligence</a:t>
            </a:r>
            <a:endParaRPr sz="6000"/>
          </a:p>
        </p:txBody>
      </p:sp>
      <p:sp>
        <p:nvSpPr>
          <p:cNvPr id="159" name="Google Shape;159;p24"/>
          <p:cNvSpPr txBox="1"/>
          <p:nvPr>
            <p:ph idx="1" type="subTitle"/>
          </p:nvPr>
        </p:nvSpPr>
        <p:spPr>
          <a:xfrm rot="-5400000">
            <a:off x="-1772935" y="1844264"/>
            <a:ext cx="4950600" cy="57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 sz="1400">
                <a:solidFill>
                  <a:srgbClr val="0043C1"/>
                </a:solidFill>
                <a:latin typeface="Spectral"/>
                <a:ea typeface="Spectral"/>
                <a:cs typeface="Spectral"/>
                <a:sym typeface="Spectral"/>
              </a:rPr>
              <a:t>Università di Pisa 	</a:t>
            </a:r>
            <a:r>
              <a:rPr b="1" lang="es" sz="1400">
                <a:solidFill>
                  <a:srgbClr val="000000"/>
                </a:solidFill>
                <a:latin typeface="Spectral"/>
                <a:ea typeface="Spectral"/>
                <a:cs typeface="Spectral"/>
                <a:sym typeface="Spectral"/>
              </a:rPr>
              <a:t>Project work 2020-2021</a:t>
            </a:r>
            <a:endParaRPr b="1">
              <a:solidFill>
                <a:srgbClr val="000000"/>
              </a:solidFill>
              <a:latin typeface="Spectral"/>
              <a:ea typeface="Spectral"/>
              <a:cs typeface="Spectral"/>
              <a:sym typeface="Spectral"/>
            </a:endParaRPr>
          </a:p>
        </p:txBody>
      </p:sp>
      <p:sp>
        <p:nvSpPr>
          <p:cNvPr id="160" name="Google Shape;160;p24"/>
          <p:cNvSpPr txBox="1"/>
          <p:nvPr>
            <p:ph idx="1" type="subTitle"/>
          </p:nvPr>
        </p:nvSpPr>
        <p:spPr>
          <a:xfrm>
            <a:off x="3238500" y="1766425"/>
            <a:ext cx="3423000" cy="49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 sz="1400">
                <a:solidFill>
                  <a:srgbClr val="000000"/>
                </a:solidFill>
                <a:latin typeface="Spectral"/>
                <a:ea typeface="Spectral"/>
                <a:cs typeface="Spectral"/>
                <a:sym typeface="Spectral"/>
              </a:rPr>
              <a:t>Artificial Intelligence &amp; Defence</a:t>
            </a:r>
            <a:endParaRPr b="1" sz="1400">
              <a:solidFill>
                <a:srgbClr val="000000"/>
              </a:solidFill>
              <a:latin typeface="Spectral"/>
              <a:ea typeface="Spectral"/>
              <a:cs typeface="Spectral"/>
              <a:sym typeface="Spectral"/>
            </a:endParaRPr>
          </a:p>
        </p:txBody>
      </p:sp>
      <p:sp>
        <p:nvSpPr>
          <p:cNvPr id="161" name="Google Shape;161;p24"/>
          <p:cNvSpPr txBox="1"/>
          <p:nvPr>
            <p:ph idx="1" type="subTitle"/>
          </p:nvPr>
        </p:nvSpPr>
        <p:spPr>
          <a:xfrm>
            <a:off x="2743413" y="3019150"/>
            <a:ext cx="2455500" cy="92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 sz="1300">
                <a:solidFill>
                  <a:srgbClr val="0043C1"/>
                </a:solidFill>
                <a:latin typeface="Spectral"/>
                <a:ea typeface="Spectral"/>
                <a:cs typeface="Spectral"/>
                <a:sym typeface="Spectral"/>
              </a:rPr>
              <a:t>Team</a:t>
            </a:r>
            <a:endParaRPr b="1" sz="1300">
              <a:solidFill>
                <a:srgbClr val="1A1A1A"/>
              </a:solidFill>
              <a:latin typeface="Spectral"/>
              <a:ea typeface="Spectral"/>
              <a:cs typeface="Spectral"/>
              <a:sym typeface="Spectral"/>
            </a:endParaRPr>
          </a:p>
          <a:p>
            <a:pPr indent="0" lvl="0" marL="0" rtl="0" algn="l">
              <a:spcBef>
                <a:spcPts val="0"/>
              </a:spcBef>
              <a:spcAft>
                <a:spcPts val="0"/>
              </a:spcAft>
              <a:buNone/>
            </a:pPr>
            <a:r>
              <a:rPr lang="es" sz="1300">
                <a:solidFill>
                  <a:srgbClr val="1A1A1A"/>
                </a:solidFill>
                <a:latin typeface="Spectral"/>
                <a:ea typeface="Spectral"/>
                <a:cs typeface="Spectral"/>
                <a:sym typeface="Spectral"/>
              </a:rPr>
              <a:t>  Alessandro Bonini	</a:t>
            </a:r>
            <a:endParaRPr sz="1300">
              <a:solidFill>
                <a:srgbClr val="1A1A1A"/>
              </a:solidFill>
              <a:latin typeface="Spectral"/>
              <a:ea typeface="Spectral"/>
              <a:cs typeface="Spectral"/>
              <a:sym typeface="Spectral"/>
            </a:endParaRPr>
          </a:p>
          <a:p>
            <a:pPr indent="0" lvl="0" marL="0" rtl="0" algn="l">
              <a:spcBef>
                <a:spcPts val="0"/>
              </a:spcBef>
              <a:spcAft>
                <a:spcPts val="0"/>
              </a:spcAft>
              <a:buNone/>
            </a:pPr>
            <a:r>
              <a:rPr lang="es" sz="1300">
                <a:solidFill>
                  <a:srgbClr val="1A1A1A"/>
                </a:solidFill>
                <a:latin typeface="Spectral"/>
                <a:ea typeface="Spectral"/>
                <a:cs typeface="Spectral"/>
                <a:sym typeface="Spectral"/>
              </a:rPr>
              <a:t>  Carlo Alberto Carrucciu</a:t>
            </a:r>
            <a:endParaRPr sz="1300">
              <a:solidFill>
                <a:srgbClr val="1A1A1A"/>
              </a:solidFill>
              <a:latin typeface="Spectral"/>
              <a:ea typeface="Spectral"/>
              <a:cs typeface="Spectral"/>
              <a:sym typeface="Spectral"/>
            </a:endParaRPr>
          </a:p>
          <a:p>
            <a:pPr indent="0" lvl="0" marL="0" rtl="0" algn="l">
              <a:spcBef>
                <a:spcPts val="0"/>
              </a:spcBef>
              <a:spcAft>
                <a:spcPts val="0"/>
              </a:spcAft>
              <a:buNone/>
            </a:pPr>
            <a:r>
              <a:rPr lang="es" sz="1300">
                <a:solidFill>
                  <a:srgbClr val="1A1A1A"/>
                </a:solidFill>
                <a:latin typeface="Spectral"/>
                <a:ea typeface="Spectral"/>
                <a:cs typeface="Spectral"/>
                <a:sym typeface="Spectral"/>
              </a:rPr>
              <a:t>  Gian Maria Pandolfi</a:t>
            </a:r>
            <a:endParaRPr b="1" sz="1400">
              <a:solidFill>
                <a:srgbClr val="0043C1"/>
              </a:solidFill>
              <a:latin typeface="Spectral"/>
              <a:ea typeface="Spectral"/>
              <a:cs typeface="Spectral"/>
              <a:sym typeface="Spectral"/>
            </a:endParaRPr>
          </a:p>
        </p:txBody>
      </p:sp>
      <p:sp>
        <p:nvSpPr>
          <p:cNvPr id="162" name="Google Shape;162;p24"/>
          <p:cNvSpPr txBox="1"/>
          <p:nvPr>
            <p:ph idx="1" type="subTitle"/>
          </p:nvPr>
        </p:nvSpPr>
        <p:spPr>
          <a:xfrm>
            <a:off x="5492438" y="3042375"/>
            <a:ext cx="2266800" cy="73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 sz="1300">
                <a:solidFill>
                  <a:srgbClr val="0043C1"/>
                </a:solidFill>
                <a:latin typeface="Spectral"/>
                <a:ea typeface="Spectral"/>
                <a:cs typeface="Spectral"/>
                <a:sym typeface="Spectral"/>
              </a:rPr>
              <a:t>Teachers</a:t>
            </a:r>
            <a:endParaRPr b="1" sz="1300">
              <a:solidFill>
                <a:srgbClr val="0043C1"/>
              </a:solidFill>
              <a:latin typeface="Spectral"/>
              <a:ea typeface="Spectral"/>
              <a:cs typeface="Spectral"/>
              <a:sym typeface="Spectral"/>
            </a:endParaRPr>
          </a:p>
          <a:p>
            <a:pPr indent="0" lvl="0" marL="0" rtl="0" algn="l">
              <a:spcBef>
                <a:spcPts val="0"/>
              </a:spcBef>
              <a:spcAft>
                <a:spcPts val="0"/>
              </a:spcAft>
              <a:buNone/>
            </a:pPr>
            <a:r>
              <a:rPr lang="es" sz="1300">
                <a:solidFill>
                  <a:srgbClr val="1A1A1A"/>
                </a:solidFill>
                <a:latin typeface="Spectral"/>
                <a:ea typeface="Spectral"/>
                <a:cs typeface="Spectral"/>
                <a:sym typeface="Spectral"/>
              </a:rPr>
              <a:t>  </a:t>
            </a:r>
            <a:r>
              <a:rPr lang="es" sz="1300">
                <a:solidFill>
                  <a:srgbClr val="1A1A1A"/>
                </a:solidFill>
                <a:latin typeface="Spectral"/>
                <a:ea typeface="Spectral"/>
                <a:cs typeface="Spectral"/>
                <a:sym typeface="Spectral"/>
              </a:rPr>
              <a:t>Antonella Martini	</a:t>
            </a:r>
            <a:endParaRPr sz="1300">
              <a:solidFill>
                <a:srgbClr val="1A1A1A"/>
              </a:solidFill>
              <a:latin typeface="Spectral"/>
              <a:ea typeface="Spectral"/>
              <a:cs typeface="Spectral"/>
              <a:sym typeface="Spectral"/>
            </a:endParaRPr>
          </a:p>
          <a:p>
            <a:pPr indent="0" lvl="0" marL="0" rtl="0" algn="l">
              <a:spcBef>
                <a:spcPts val="0"/>
              </a:spcBef>
              <a:spcAft>
                <a:spcPts val="0"/>
              </a:spcAft>
              <a:buNone/>
            </a:pPr>
            <a:r>
              <a:rPr lang="es" sz="1300">
                <a:solidFill>
                  <a:srgbClr val="1A1A1A"/>
                </a:solidFill>
                <a:latin typeface="Spectral"/>
                <a:ea typeface="Spectral"/>
                <a:cs typeface="Spectral"/>
                <a:sym typeface="Spectral"/>
              </a:rPr>
              <a:t>  Filippo Chiarello</a:t>
            </a:r>
            <a:endParaRPr b="1" sz="1400">
              <a:solidFill>
                <a:srgbClr val="0043C1"/>
              </a:solidFill>
              <a:latin typeface="Spectral"/>
              <a:ea typeface="Spectral"/>
              <a:cs typeface="Spectral"/>
              <a:sym typeface="Spectral"/>
            </a:endParaRPr>
          </a:p>
        </p:txBody>
      </p:sp>
      <p:pic>
        <p:nvPicPr>
          <p:cNvPr id="163" name="Google Shape;163;p24"/>
          <p:cNvPicPr preferRelativeResize="0"/>
          <p:nvPr/>
        </p:nvPicPr>
        <p:blipFill rotWithShape="1">
          <a:blip r:embed="rId3">
            <a:alphaModFix/>
          </a:blip>
          <a:srcRect b="17145" l="29643" r="29974" t="10994"/>
          <a:stretch/>
        </p:blipFill>
        <p:spPr>
          <a:xfrm>
            <a:off x="7949050" y="72725"/>
            <a:ext cx="1080650" cy="1110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52525"/>
        </a:solidFill>
      </p:bgPr>
    </p:bg>
    <p:spTree>
      <p:nvGrpSpPr>
        <p:cNvPr id="231" name="Shape 231"/>
        <p:cNvGrpSpPr/>
        <p:nvPr/>
      </p:nvGrpSpPr>
      <p:grpSpPr>
        <a:xfrm>
          <a:off x="0" y="0"/>
          <a:ext cx="0" cy="0"/>
          <a:chOff x="0" y="0"/>
          <a:chExt cx="0" cy="0"/>
        </a:xfrm>
      </p:grpSpPr>
      <p:sp>
        <p:nvSpPr>
          <p:cNvPr id="232" name="Google Shape;232;p33"/>
          <p:cNvSpPr/>
          <p:nvPr/>
        </p:nvSpPr>
        <p:spPr>
          <a:xfrm>
            <a:off x="1088275" y="534300"/>
            <a:ext cx="4074900" cy="2037600"/>
          </a:xfrm>
          <a:prstGeom prst="rect">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BBED"/>
              </a:solidFill>
            </a:endParaRPr>
          </a:p>
        </p:txBody>
      </p:sp>
      <p:sp>
        <p:nvSpPr>
          <p:cNvPr id="233" name="Google Shape;233;p33"/>
          <p:cNvSpPr/>
          <p:nvPr/>
        </p:nvSpPr>
        <p:spPr>
          <a:xfrm rot="10800000">
            <a:off x="5403900" y="4499100"/>
            <a:ext cx="3419100" cy="110100"/>
          </a:xfrm>
          <a:prstGeom prst="rect">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BBED"/>
              </a:solidFill>
            </a:endParaRPr>
          </a:p>
        </p:txBody>
      </p:sp>
      <p:pic>
        <p:nvPicPr>
          <p:cNvPr id="234" name="Google Shape;234;p33"/>
          <p:cNvPicPr preferRelativeResize="0"/>
          <p:nvPr/>
        </p:nvPicPr>
        <p:blipFill rotWithShape="1">
          <a:blip r:embed="rId3">
            <a:alphaModFix/>
          </a:blip>
          <a:srcRect b="30415" l="0" r="7132" t="0"/>
          <a:stretch/>
        </p:blipFill>
        <p:spPr>
          <a:xfrm>
            <a:off x="1088275" y="2571750"/>
            <a:ext cx="4074750" cy="2037445"/>
          </a:xfrm>
          <a:prstGeom prst="rect">
            <a:avLst/>
          </a:prstGeom>
          <a:noFill/>
          <a:ln>
            <a:noFill/>
          </a:ln>
        </p:spPr>
      </p:pic>
      <p:sp>
        <p:nvSpPr>
          <p:cNvPr id="235" name="Google Shape;235;p33"/>
          <p:cNvSpPr txBox="1"/>
          <p:nvPr>
            <p:ph type="title"/>
          </p:nvPr>
        </p:nvSpPr>
        <p:spPr>
          <a:xfrm>
            <a:off x="4176775" y="2757025"/>
            <a:ext cx="4709400" cy="1400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sz="4800">
                <a:solidFill>
                  <a:schemeClr val="lt1"/>
                </a:solidFill>
              </a:rPr>
              <a:t>Our Query</a:t>
            </a:r>
            <a:r>
              <a:rPr lang="es" sz="4800">
                <a:solidFill>
                  <a:srgbClr val="90CCFA"/>
                </a:solidFill>
              </a:rPr>
              <a:t>!</a:t>
            </a:r>
            <a:endParaRPr sz="4800">
              <a:solidFill>
                <a:srgbClr val="90CCFA"/>
              </a:solidFill>
            </a:endParaRPr>
          </a:p>
        </p:txBody>
      </p:sp>
      <p:sp>
        <p:nvSpPr>
          <p:cNvPr id="236" name="Google Shape;236;p33"/>
          <p:cNvSpPr txBox="1"/>
          <p:nvPr>
            <p:ph idx="1" type="subTitle"/>
          </p:nvPr>
        </p:nvSpPr>
        <p:spPr>
          <a:xfrm>
            <a:off x="1143275" y="760500"/>
            <a:ext cx="3861600" cy="158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We tried to focus our research on the </a:t>
            </a:r>
            <a:r>
              <a:rPr lang="es">
                <a:solidFill>
                  <a:schemeClr val="lt1"/>
                </a:solidFill>
              </a:rPr>
              <a:t>opportunities that the artificial intelligence can bring and the </a:t>
            </a:r>
            <a:r>
              <a:rPr lang="es"/>
              <a:t>dangers misinformation can leads to</a:t>
            </a:r>
            <a:r>
              <a:rPr lang="es"/>
              <a:t>…</a:t>
            </a:r>
            <a:endParaRPr/>
          </a:p>
        </p:txBody>
      </p:sp>
      <p:sp>
        <p:nvSpPr>
          <p:cNvPr id="237" name="Google Shape;237;p33"/>
          <p:cNvSpPr txBox="1"/>
          <p:nvPr/>
        </p:nvSpPr>
        <p:spPr>
          <a:xfrm>
            <a:off x="5403900" y="594900"/>
            <a:ext cx="3581700" cy="260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s" sz="1100">
                <a:solidFill>
                  <a:srgbClr val="FFFFFF"/>
                </a:solidFill>
                <a:latin typeface="Spectral Light"/>
                <a:ea typeface="Spectral Light"/>
                <a:cs typeface="Spectral Light"/>
                <a:sym typeface="Spectral Light"/>
              </a:rPr>
              <a:t>("artificial intelligence" OR "machine learning" OR "image recognition" OR "natural language processing" OR "neural networks" OR "big data" OR "optical recognition system" OR "synthetic intelligence" OR "speech recognition" OR "machine vision" OR "dialogue system" OR "machine translation" OR "pattern recognition" OR "autonomous vehicle" OR "machine perception")</a:t>
            </a:r>
            <a:endParaRPr sz="1100">
              <a:solidFill>
                <a:srgbClr val="FFFFFF"/>
              </a:solidFill>
              <a:latin typeface="Spectral Light"/>
              <a:ea typeface="Spectral Light"/>
              <a:cs typeface="Spectral Light"/>
              <a:sym typeface="Spectral Light"/>
            </a:endParaRPr>
          </a:p>
          <a:p>
            <a:pPr indent="0" lvl="0" marL="0" rtl="0" algn="ctr">
              <a:spcBef>
                <a:spcPts val="0"/>
              </a:spcBef>
              <a:spcAft>
                <a:spcPts val="0"/>
              </a:spcAft>
              <a:buClr>
                <a:schemeClr val="dk1"/>
              </a:buClr>
              <a:buSzPts val="1100"/>
              <a:buFont typeface="Arial"/>
              <a:buNone/>
            </a:pPr>
            <a:r>
              <a:rPr lang="es" sz="1100">
                <a:solidFill>
                  <a:srgbClr val="FFFFFF"/>
                </a:solidFill>
                <a:latin typeface="Spectral Light"/>
                <a:ea typeface="Spectral Light"/>
                <a:cs typeface="Spectral Light"/>
                <a:sym typeface="Spectral Light"/>
              </a:rPr>
              <a:t>AND</a:t>
            </a:r>
            <a:endParaRPr sz="1100">
              <a:solidFill>
                <a:srgbClr val="FFFFFF"/>
              </a:solidFill>
              <a:latin typeface="Spectral Light"/>
              <a:ea typeface="Spectral Light"/>
              <a:cs typeface="Spectral Light"/>
              <a:sym typeface="Spectral Light"/>
            </a:endParaRPr>
          </a:p>
          <a:p>
            <a:pPr indent="0" lvl="0" marL="0" rtl="0" algn="ctr">
              <a:spcBef>
                <a:spcPts val="0"/>
              </a:spcBef>
              <a:spcAft>
                <a:spcPts val="0"/>
              </a:spcAft>
              <a:buClr>
                <a:schemeClr val="dk1"/>
              </a:buClr>
              <a:buSzPts val="1100"/>
              <a:buFont typeface="Arial"/>
              <a:buNone/>
            </a:pPr>
            <a:r>
              <a:rPr lang="es" sz="1100">
                <a:solidFill>
                  <a:srgbClr val="FFFFFF"/>
                </a:solidFill>
                <a:latin typeface="Spectral Light"/>
                <a:ea typeface="Spectral Light"/>
                <a:cs typeface="Spectral Light"/>
                <a:sym typeface="Spectral Light"/>
              </a:rPr>
              <a:t>( “cyber defence” OR “cyberdefence” OR "election" OR "fake news" OR "malware" OR "terrorism" OR "hacking" OR "sabotage" OR "propaganda" OR "misinformation" OR "disinformation" OR "espionage")</a:t>
            </a:r>
            <a:endParaRPr sz="1100">
              <a:solidFill>
                <a:srgbClr val="FFFFFF"/>
              </a:solidFill>
              <a:latin typeface="Spectral Light"/>
              <a:ea typeface="Spectral Light"/>
              <a:cs typeface="Spectral Light"/>
              <a:sym typeface="Spectral Light"/>
            </a:endParaRPr>
          </a:p>
          <a:p>
            <a:pPr indent="0" lvl="0" marL="0" rtl="0" algn="l">
              <a:spcBef>
                <a:spcPts val="0"/>
              </a:spcBef>
              <a:spcAft>
                <a:spcPts val="0"/>
              </a:spcAft>
              <a:buNone/>
            </a:pPr>
            <a:r>
              <a:t/>
            </a:r>
            <a:endParaRPr>
              <a:latin typeface="Spectral Light"/>
              <a:ea typeface="Spectral Light"/>
              <a:cs typeface="Spectral Light"/>
              <a:sym typeface="Spectral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1" name="Shape 241"/>
        <p:cNvGrpSpPr/>
        <p:nvPr/>
      </p:nvGrpSpPr>
      <p:grpSpPr>
        <a:xfrm>
          <a:off x="0" y="0"/>
          <a:ext cx="0" cy="0"/>
          <a:chOff x="0" y="0"/>
          <a:chExt cx="0" cy="0"/>
        </a:xfrm>
      </p:grpSpPr>
      <p:sp>
        <p:nvSpPr>
          <p:cNvPr id="242" name="Google Shape;242;p34"/>
          <p:cNvSpPr txBox="1"/>
          <p:nvPr>
            <p:ph idx="1" type="subTitle"/>
          </p:nvPr>
        </p:nvSpPr>
        <p:spPr>
          <a:xfrm>
            <a:off x="1020625" y="1442400"/>
            <a:ext cx="2063100" cy="1129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es" sz="1400">
                <a:solidFill>
                  <a:srgbClr val="90CCFA"/>
                </a:solidFill>
                <a:latin typeface="Spectral"/>
                <a:ea typeface="Spectral"/>
                <a:cs typeface="Spectral"/>
                <a:sym typeface="Spectral"/>
              </a:rPr>
              <a:t>Query Formulation </a:t>
            </a:r>
            <a:endParaRPr b="1" sz="1400">
              <a:solidFill>
                <a:srgbClr val="90CCFA"/>
              </a:solidFill>
              <a:latin typeface="Spectral"/>
              <a:ea typeface="Spectral"/>
              <a:cs typeface="Spectral"/>
              <a:sym typeface="Spectral"/>
            </a:endParaRPr>
          </a:p>
          <a:p>
            <a:pPr indent="0" lvl="0" marL="0" rtl="0" algn="r">
              <a:spcBef>
                <a:spcPts val="0"/>
              </a:spcBef>
              <a:spcAft>
                <a:spcPts val="0"/>
              </a:spcAft>
              <a:buNone/>
            </a:pPr>
            <a:r>
              <a:rPr b="1" lang="es" sz="1400">
                <a:solidFill>
                  <a:srgbClr val="90CCFA"/>
                </a:solidFill>
                <a:latin typeface="Spectral"/>
                <a:ea typeface="Spectral"/>
                <a:cs typeface="Spectral"/>
                <a:sym typeface="Spectral"/>
              </a:rPr>
              <a:t>Data </a:t>
            </a:r>
            <a:r>
              <a:rPr b="1" lang="es" sz="1400">
                <a:solidFill>
                  <a:srgbClr val="90CCFA"/>
                </a:solidFill>
                <a:latin typeface="Spectral"/>
                <a:ea typeface="Spectral"/>
                <a:cs typeface="Spectral"/>
                <a:sym typeface="Spectral"/>
              </a:rPr>
              <a:t>Retrieval</a:t>
            </a:r>
            <a:r>
              <a:rPr b="1" lang="es" sz="1400">
                <a:solidFill>
                  <a:srgbClr val="90CCFA"/>
                </a:solidFill>
                <a:latin typeface="Spectral"/>
                <a:ea typeface="Spectral"/>
                <a:cs typeface="Spectral"/>
                <a:sym typeface="Spectral"/>
              </a:rPr>
              <a:t> </a:t>
            </a:r>
            <a:endParaRPr b="1" sz="1400">
              <a:solidFill>
                <a:srgbClr val="90CCFA"/>
              </a:solidFill>
              <a:latin typeface="Spectral"/>
              <a:ea typeface="Spectral"/>
              <a:cs typeface="Spectral"/>
              <a:sym typeface="Spectral"/>
            </a:endParaRPr>
          </a:p>
          <a:p>
            <a:pPr indent="0" lvl="0" marL="0" rtl="0" algn="l">
              <a:spcBef>
                <a:spcPts val="0"/>
              </a:spcBef>
              <a:spcAft>
                <a:spcPts val="0"/>
              </a:spcAft>
              <a:buNone/>
            </a:pPr>
            <a:r>
              <a:rPr lang="es" sz="1400">
                <a:solidFill>
                  <a:srgbClr val="90CCFA"/>
                </a:solidFill>
              </a:rPr>
              <a:t>	</a:t>
            </a:r>
            <a:endParaRPr sz="1400">
              <a:solidFill>
                <a:srgbClr val="90CCFA"/>
              </a:solidFill>
            </a:endParaRPr>
          </a:p>
        </p:txBody>
      </p:sp>
      <p:sp>
        <p:nvSpPr>
          <p:cNvPr id="243" name="Google Shape;243;p34"/>
          <p:cNvSpPr txBox="1"/>
          <p:nvPr>
            <p:ph idx="2" type="subTitle"/>
          </p:nvPr>
        </p:nvSpPr>
        <p:spPr>
          <a:xfrm>
            <a:off x="3217775" y="646250"/>
            <a:ext cx="1542300" cy="112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400">
                <a:solidFill>
                  <a:srgbClr val="252525"/>
                </a:solidFill>
              </a:rPr>
              <a:t>Text Cleaning &amp;</a:t>
            </a:r>
            <a:endParaRPr sz="1400">
              <a:solidFill>
                <a:srgbClr val="252525"/>
              </a:solidFill>
            </a:endParaRPr>
          </a:p>
          <a:p>
            <a:pPr indent="0" lvl="0" marL="0" rtl="0" algn="l">
              <a:spcBef>
                <a:spcPts val="0"/>
              </a:spcBef>
              <a:spcAft>
                <a:spcPts val="0"/>
              </a:spcAft>
              <a:buClr>
                <a:schemeClr val="dk1"/>
              </a:buClr>
              <a:buSzPts val="1100"/>
              <a:buFont typeface="Arial"/>
              <a:buNone/>
            </a:pPr>
            <a:r>
              <a:rPr lang="es" sz="1400">
                <a:solidFill>
                  <a:srgbClr val="252525"/>
                </a:solidFill>
              </a:rPr>
              <a:t>Topic Modeling</a:t>
            </a:r>
            <a:endParaRPr sz="1400">
              <a:solidFill>
                <a:srgbClr val="252525"/>
              </a:solidFill>
            </a:endParaRPr>
          </a:p>
          <a:p>
            <a:pPr indent="0" lvl="0" marL="0" rtl="0" algn="l">
              <a:spcBef>
                <a:spcPts val="0"/>
              </a:spcBef>
              <a:spcAft>
                <a:spcPts val="0"/>
              </a:spcAft>
              <a:buNone/>
            </a:pPr>
            <a:r>
              <a:t/>
            </a:r>
            <a:endParaRPr/>
          </a:p>
        </p:txBody>
      </p:sp>
      <p:sp>
        <p:nvSpPr>
          <p:cNvPr id="244" name="Google Shape;244;p34"/>
          <p:cNvSpPr txBox="1"/>
          <p:nvPr>
            <p:ph type="title"/>
          </p:nvPr>
        </p:nvSpPr>
        <p:spPr>
          <a:xfrm>
            <a:off x="5767571" y="2571900"/>
            <a:ext cx="3160800" cy="1585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sz="5200">
                <a:solidFill>
                  <a:srgbClr val="252525"/>
                </a:solidFill>
              </a:rPr>
              <a:t>Agend</a:t>
            </a:r>
            <a:r>
              <a:rPr lang="es" sz="5200">
                <a:solidFill>
                  <a:srgbClr val="90CCFA"/>
                </a:solidFill>
              </a:rPr>
              <a:t>a</a:t>
            </a:r>
            <a:endParaRPr sz="5200">
              <a:solidFill>
                <a:srgbClr val="90CCFA"/>
              </a:solidFill>
            </a:endParaRPr>
          </a:p>
        </p:txBody>
      </p:sp>
      <p:sp>
        <p:nvSpPr>
          <p:cNvPr id="245" name="Google Shape;245;p34"/>
          <p:cNvSpPr txBox="1"/>
          <p:nvPr>
            <p:ph idx="3" type="subTitle"/>
          </p:nvPr>
        </p:nvSpPr>
        <p:spPr>
          <a:xfrm>
            <a:off x="1240675" y="2571900"/>
            <a:ext cx="1669200" cy="112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solidFill>
                  <a:srgbClr val="252525"/>
                </a:solidFill>
              </a:rPr>
              <a:t>Trend Analysis &amp;</a:t>
            </a:r>
            <a:endParaRPr sz="1400">
              <a:solidFill>
                <a:srgbClr val="252525"/>
              </a:solidFill>
            </a:endParaRPr>
          </a:p>
          <a:p>
            <a:pPr indent="0" lvl="0" marL="0" rtl="0" algn="l">
              <a:spcBef>
                <a:spcPts val="0"/>
              </a:spcBef>
              <a:spcAft>
                <a:spcPts val="0"/>
              </a:spcAft>
              <a:buNone/>
            </a:pPr>
            <a:r>
              <a:rPr lang="es" sz="1400">
                <a:solidFill>
                  <a:srgbClr val="252525"/>
                </a:solidFill>
              </a:rPr>
              <a:t>Network Analysis</a:t>
            </a:r>
            <a:endParaRPr sz="1400">
              <a:solidFill>
                <a:srgbClr val="252525"/>
              </a:solidFill>
            </a:endParaRPr>
          </a:p>
          <a:p>
            <a:pPr indent="0" lvl="0" marL="0" rtl="0" algn="l">
              <a:spcBef>
                <a:spcPts val="0"/>
              </a:spcBef>
              <a:spcAft>
                <a:spcPts val="0"/>
              </a:spcAft>
              <a:buNone/>
            </a:pPr>
            <a:r>
              <a:t/>
            </a:r>
            <a:endParaRPr sz="1400">
              <a:solidFill>
                <a:srgbClr val="252525"/>
              </a:solidFill>
            </a:endParaRPr>
          </a:p>
        </p:txBody>
      </p:sp>
      <p:sp>
        <p:nvSpPr>
          <p:cNvPr id="246" name="Google Shape;246;p34"/>
          <p:cNvSpPr txBox="1"/>
          <p:nvPr>
            <p:ph idx="4" type="subTitle"/>
          </p:nvPr>
        </p:nvSpPr>
        <p:spPr>
          <a:xfrm>
            <a:off x="3468175" y="3341400"/>
            <a:ext cx="1598100" cy="112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400"/>
              <a:t>Top Technologies Selection</a:t>
            </a:r>
            <a:endParaRPr>
              <a:solidFill>
                <a:srgbClr val="FFFFFF"/>
              </a:solidFill>
            </a:endParaRPr>
          </a:p>
        </p:txBody>
      </p:sp>
      <p:sp>
        <p:nvSpPr>
          <p:cNvPr id="247" name="Google Shape;247;p34"/>
          <p:cNvSpPr txBox="1"/>
          <p:nvPr>
            <p:ph idx="5" type="title"/>
          </p:nvPr>
        </p:nvSpPr>
        <p:spPr>
          <a:xfrm>
            <a:off x="1353550" y="326150"/>
            <a:ext cx="1791000" cy="1220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solidFill>
                  <a:srgbClr val="90CCFA"/>
                </a:solidFill>
              </a:rPr>
              <a:t>01</a:t>
            </a:r>
            <a:endParaRPr>
              <a:solidFill>
                <a:srgbClr val="90CCFA"/>
              </a:solidFill>
            </a:endParaRPr>
          </a:p>
        </p:txBody>
      </p:sp>
      <p:sp>
        <p:nvSpPr>
          <p:cNvPr id="248" name="Google Shape;248;p34"/>
          <p:cNvSpPr txBox="1"/>
          <p:nvPr>
            <p:ph idx="6" type="title"/>
          </p:nvPr>
        </p:nvSpPr>
        <p:spPr>
          <a:xfrm>
            <a:off x="4090199" y="1625925"/>
            <a:ext cx="1982400" cy="122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rgbClr val="252525"/>
                </a:solidFill>
              </a:rPr>
              <a:t>02</a:t>
            </a:r>
            <a:endParaRPr>
              <a:solidFill>
                <a:srgbClr val="252525"/>
              </a:solidFill>
            </a:endParaRPr>
          </a:p>
        </p:txBody>
      </p:sp>
      <p:sp>
        <p:nvSpPr>
          <p:cNvPr id="249" name="Google Shape;249;p34"/>
          <p:cNvSpPr txBox="1"/>
          <p:nvPr>
            <p:ph idx="7" type="title"/>
          </p:nvPr>
        </p:nvSpPr>
        <p:spPr>
          <a:xfrm>
            <a:off x="3083724" y="2276875"/>
            <a:ext cx="1982400" cy="122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04</a:t>
            </a:r>
            <a:endParaRPr/>
          </a:p>
        </p:txBody>
      </p:sp>
      <p:sp>
        <p:nvSpPr>
          <p:cNvPr id="250" name="Google Shape;250;p34"/>
          <p:cNvSpPr txBox="1"/>
          <p:nvPr>
            <p:ph idx="8" type="title"/>
          </p:nvPr>
        </p:nvSpPr>
        <p:spPr>
          <a:xfrm>
            <a:off x="1020630" y="3610849"/>
            <a:ext cx="1982400" cy="122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rgbClr val="252525"/>
                </a:solidFill>
              </a:rPr>
              <a:t>03</a:t>
            </a:r>
            <a:endParaRPr>
              <a:solidFill>
                <a:srgbClr val="252525"/>
              </a:solidFill>
            </a:endParaRPr>
          </a:p>
        </p:txBody>
      </p:sp>
      <p:sp>
        <p:nvSpPr>
          <p:cNvPr id="251" name="Google Shape;251;p34"/>
          <p:cNvSpPr txBox="1"/>
          <p:nvPr/>
        </p:nvSpPr>
        <p:spPr>
          <a:xfrm>
            <a:off x="5906175" y="1031175"/>
            <a:ext cx="28836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100" u="sng">
              <a:latin typeface="Calibri"/>
              <a:ea typeface="Calibri"/>
              <a:cs typeface="Calibri"/>
              <a:sym typeface="Calibri"/>
            </a:endParaRPr>
          </a:p>
        </p:txBody>
      </p:sp>
      <p:sp>
        <p:nvSpPr>
          <p:cNvPr id="252" name="Google Shape;252;p34"/>
          <p:cNvSpPr txBox="1"/>
          <p:nvPr/>
        </p:nvSpPr>
        <p:spPr>
          <a:xfrm>
            <a:off x="8581275" y="472725"/>
            <a:ext cx="347100" cy="164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9500">
              <a:latin typeface="Spectral Light"/>
              <a:ea typeface="Spectral Light"/>
              <a:cs typeface="Spectral Light"/>
              <a:sym typeface="Spectral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5"/>
          <p:cNvSpPr/>
          <p:nvPr/>
        </p:nvSpPr>
        <p:spPr>
          <a:xfrm flipH="1" rot="5400000">
            <a:off x="1871548" y="2488650"/>
            <a:ext cx="1322100" cy="1563900"/>
          </a:xfrm>
          <a:prstGeom prst="bentUpArrow">
            <a:avLst>
              <a:gd fmla="val 34385" name="adj1"/>
              <a:gd fmla="val 33122" name="adj2"/>
              <a:gd fmla="val 24793" name="adj3"/>
            </a:avLst>
          </a:prstGeom>
          <a:solidFill>
            <a:srgbClr val="90C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5"/>
          <p:cNvSpPr/>
          <p:nvPr/>
        </p:nvSpPr>
        <p:spPr>
          <a:xfrm flipH="1" rot="5400000">
            <a:off x="3732259" y="1827600"/>
            <a:ext cx="1322100" cy="1563900"/>
          </a:xfrm>
          <a:prstGeom prst="bentUpArrow">
            <a:avLst>
              <a:gd fmla="val 34385" name="adj1"/>
              <a:gd fmla="val 33122" name="adj2"/>
              <a:gd fmla="val 24793" name="adj3"/>
            </a:avLst>
          </a:prstGeom>
          <a:solidFill>
            <a:srgbClr val="4888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5"/>
          <p:cNvSpPr/>
          <p:nvPr/>
        </p:nvSpPr>
        <p:spPr>
          <a:xfrm flipH="1" rot="5400000">
            <a:off x="5608096" y="1166550"/>
            <a:ext cx="1322100" cy="1563900"/>
          </a:xfrm>
          <a:prstGeom prst="bentUpArrow">
            <a:avLst>
              <a:gd fmla="val 34385" name="adj1"/>
              <a:gd fmla="val 33122" name="adj2"/>
              <a:gd fmla="val 24793" name="adj3"/>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5"/>
          <p:cNvSpPr txBox="1"/>
          <p:nvPr>
            <p:ph idx="4294967295" type="body"/>
          </p:nvPr>
        </p:nvSpPr>
        <p:spPr>
          <a:xfrm>
            <a:off x="5936100" y="2479000"/>
            <a:ext cx="1751100" cy="63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000000"/>
                </a:solidFill>
              </a:rPr>
              <a:t>Data Cleaning and Data Preparation </a:t>
            </a:r>
            <a:endParaRPr sz="1000">
              <a:solidFill>
                <a:srgbClr val="000000"/>
              </a:solidFill>
              <a:latin typeface="Spectral Light"/>
              <a:ea typeface="Spectral Light"/>
              <a:cs typeface="Spectral Light"/>
              <a:sym typeface="Spectral Light"/>
            </a:endParaRPr>
          </a:p>
        </p:txBody>
      </p:sp>
      <p:sp>
        <p:nvSpPr>
          <p:cNvPr id="261" name="Google Shape;261;p35"/>
          <p:cNvSpPr txBox="1"/>
          <p:nvPr>
            <p:ph idx="4294967295" type="body"/>
          </p:nvPr>
        </p:nvSpPr>
        <p:spPr>
          <a:xfrm>
            <a:off x="2137463" y="3801900"/>
            <a:ext cx="1751100" cy="72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000000"/>
                </a:solidFill>
              </a:rPr>
              <a:t>Querying Scopus and Google to get scientific articles and patents</a:t>
            </a:r>
            <a:endParaRPr>
              <a:solidFill>
                <a:srgbClr val="000000"/>
              </a:solidFill>
            </a:endParaRPr>
          </a:p>
          <a:p>
            <a:pPr indent="0" lvl="0" marL="0" rtl="0" algn="l">
              <a:spcBef>
                <a:spcPts val="0"/>
              </a:spcBef>
              <a:spcAft>
                <a:spcPts val="0"/>
              </a:spcAft>
              <a:buNone/>
            </a:pPr>
            <a:r>
              <a:t/>
            </a:r>
            <a:endParaRPr>
              <a:solidFill>
                <a:srgbClr val="252525"/>
              </a:solidFill>
              <a:latin typeface="Montserrat ExtraBold"/>
              <a:ea typeface="Montserrat ExtraBold"/>
              <a:cs typeface="Montserrat ExtraBold"/>
              <a:sym typeface="Montserrat ExtraBold"/>
            </a:endParaRPr>
          </a:p>
          <a:p>
            <a:pPr indent="0" lvl="0" marL="0" rtl="0" algn="l">
              <a:spcBef>
                <a:spcPts val="0"/>
              </a:spcBef>
              <a:spcAft>
                <a:spcPts val="0"/>
              </a:spcAft>
              <a:buNone/>
            </a:pPr>
            <a:r>
              <a:t/>
            </a:r>
            <a:endParaRPr sz="1000">
              <a:solidFill>
                <a:srgbClr val="252525"/>
              </a:solidFill>
              <a:latin typeface="Josefin Slab"/>
              <a:ea typeface="Josefin Slab"/>
              <a:cs typeface="Josefin Slab"/>
              <a:sym typeface="Josefin Slab"/>
            </a:endParaRPr>
          </a:p>
        </p:txBody>
      </p:sp>
      <p:sp>
        <p:nvSpPr>
          <p:cNvPr id="262" name="Google Shape;262;p35"/>
          <p:cNvSpPr txBox="1"/>
          <p:nvPr>
            <p:ph idx="4294967295" type="body"/>
          </p:nvPr>
        </p:nvSpPr>
        <p:spPr>
          <a:xfrm>
            <a:off x="4026300" y="3312275"/>
            <a:ext cx="1909800" cy="77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000000"/>
                </a:solidFill>
              </a:rPr>
              <a:t>Documents Collection and Data Structuring</a:t>
            </a:r>
            <a:endParaRPr sz="1000">
              <a:solidFill>
                <a:srgbClr val="252525"/>
              </a:solidFill>
              <a:latin typeface="Josefin Slab"/>
              <a:ea typeface="Josefin Slab"/>
              <a:cs typeface="Josefin Slab"/>
              <a:sym typeface="Josefin Slab"/>
            </a:endParaRPr>
          </a:p>
        </p:txBody>
      </p:sp>
      <p:sp>
        <p:nvSpPr>
          <p:cNvPr id="263" name="Google Shape;263;p35"/>
          <p:cNvSpPr txBox="1"/>
          <p:nvPr>
            <p:ph idx="4294967295" type="body"/>
          </p:nvPr>
        </p:nvSpPr>
        <p:spPr>
          <a:xfrm>
            <a:off x="1789138" y="2270450"/>
            <a:ext cx="1620900" cy="33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700">
                <a:solidFill>
                  <a:srgbClr val="D9D9D9"/>
                </a:solidFill>
                <a:latin typeface="Montserrat"/>
                <a:ea typeface="Montserrat"/>
                <a:cs typeface="Montserrat"/>
                <a:sym typeface="Montserrat"/>
              </a:rPr>
              <a:t>STEP 1</a:t>
            </a:r>
            <a:endParaRPr b="1" sz="1700">
              <a:solidFill>
                <a:srgbClr val="D9D9D9"/>
              </a:solidFill>
              <a:latin typeface="Montserrat"/>
              <a:ea typeface="Montserrat"/>
              <a:cs typeface="Montserrat"/>
              <a:sym typeface="Montserrat"/>
            </a:endParaRPr>
          </a:p>
        </p:txBody>
      </p:sp>
      <p:sp>
        <p:nvSpPr>
          <p:cNvPr id="264" name="Google Shape;264;p35"/>
          <p:cNvSpPr txBox="1"/>
          <p:nvPr>
            <p:ph idx="4294967295" type="body"/>
          </p:nvPr>
        </p:nvSpPr>
        <p:spPr>
          <a:xfrm>
            <a:off x="3611363" y="1610700"/>
            <a:ext cx="1620900" cy="33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700">
                <a:solidFill>
                  <a:srgbClr val="D9D9D9"/>
                </a:solidFill>
                <a:latin typeface="Montserrat"/>
                <a:ea typeface="Montserrat"/>
                <a:cs typeface="Montserrat"/>
                <a:sym typeface="Montserrat"/>
              </a:rPr>
              <a:t>STEP 2</a:t>
            </a:r>
            <a:endParaRPr b="1" sz="1700">
              <a:solidFill>
                <a:srgbClr val="D9D9D9"/>
              </a:solidFill>
              <a:latin typeface="Montserrat"/>
              <a:ea typeface="Montserrat"/>
              <a:cs typeface="Montserrat"/>
              <a:sym typeface="Montserrat"/>
            </a:endParaRPr>
          </a:p>
        </p:txBody>
      </p:sp>
      <p:sp>
        <p:nvSpPr>
          <p:cNvPr id="265" name="Google Shape;265;p35"/>
          <p:cNvSpPr txBox="1"/>
          <p:nvPr>
            <p:ph idx="4294967295" type="body"/>
          </p:nvPr>
        </p:nvSpPr>
        <p:spPr>
          <a:xfrm>
            <a:off x="5458688" y="999000"/>
            <a:ext cx="1620900" cy="33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700">
                <a:solidFill>
                  <a:srgbClr val="D9D9D9"/>
                </a:solidFill>
                <a:latin typeface="Montserrat"/>
                <a:ea typeface="Montserrat"/>
                <a:cs typeface="Montserrat"/>
                <a:sym typeface="Montserrat"/>
              </a:rPr>
              <a:t>STEP 3</a:t>
            </a:r>
            <a:endParaRPr b="1" sz="1700">
              <a:solidFill>
                <a:srgbClr val="D9D9D9"/>
              </a:solidFill>
              <a:latin typeface="Montserrat"/>
              <a:ea typeface="Montserrat"/>
              <a:cs typeface="Montserrat"/>
              <a:sym typeface="Montserrat"/>
            </a:endParaRPr>
          </a:p>
        </p:txBody>
      </p:sp>
      <p:sp>
        <p:nvSpPr>
          <p:cNvPr id="266" name="Google Shape;266;p35"/>
          <p:cNvSpPr txBox="1"/>
          <p:nvPr>
            <p:ph idx="4294967295"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latin typeface="Montserrat"/>
                <a:ea typeface="Montserrat"/>
                <a:cs typeface="Montserrat"/>
                <a:sym typeface="Montserrat"/>
              </a:rPr>
              <a:t>‹#›</a:t>
            </a:fld>
            <a:endParaRPr>
              <a:latin typeface="Montserrat"/>
              <a:ea typeface="Montserrat"/>
              <a:cs typeface="Montserrat"/>
              <a:sym typeface="Montserrat"/>
            </a:endParaRPr>
          </a:p>
        </p:txBody>
      </p:sp>
      <p:sp>
        <p:nvSpPr>
          <p:cNvPr id="267" name="Google Shape;267;p35"/>
          <p:cNvSpPr txBox="1"/>
          <p:nvPr>
            <p:ph type="title"/>
          </p:nvPr>
        </p:nvSpPr>
        <p:spPr>
          <a:xfrm>
            <a:off x="350775" y="266250"/>
            <a:ext cx="5456100" cy="68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300">
                <a:solidFill>
                  <a:srgbClr val="90CCFA"/>
                </a:solidFill>
              </a:rPr>
              <a:t>1.</a:t>
            </a:r>
            <a:r>
              <a:rPr lang="es" sz="3300">
                <a:solidFill>
                  <a:srgbClr val="373334"/>
                </a:solidFill>
              </a:rPr>
              <a:t> Retrieve Information</a:t>
            </a:r>
            <a:r>
              <a:rPr lang="es"/>
              <a:t> </a:t>
            </a:r>
            <a:endParaRPr/>
          </a:p>
        </p:txBody>
      </p:sp>
      <p:grpSp>
        <p:nvGrpSpPr>
          <p:cNvPr id="268" name="Google Shape;268;p35"/>
          <p:cNvGrpSpPr/>
          <p:nvPr/>
        </p:nvGrpSpPr>
        <p:grpSpPr>
          <a:xfrm>
            <a:off x="2390737" y="3374385"/>
            <a:ext cx="493432" cy="469766"/>
            <a:chOff x="5049750" y="832600"/>
            <a:chExt cx="505100" cy="483100"/>
          </a:xfrm>
        </p:grpSpPr>
        <p:sp>
          <p:nvSpPr>
            <p:cNvPr id="269" name="Google Shape;269;p35"/>
            <p:cNvSpPr/>
            <p:nvPr/>
          </p:nvSpPr>
          <p:spPr>
            <a:xfrm>
              <a:off x="5049750" y="832600"/>
              <a:ext cx="505100" cy="483100"/>
            </a:xfrm>
            <a:custGeom>
              <a:rect b="b" l="l" r="r" t="t"/>
              <a:pathLst>
                <a:path extrusionOk="0" h="19324" w="20204">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A86E8"/>
                </a:solidFill>
              </a:endParaRPr>
            </a:p>
          </p:txBody>
        </p:sp>
        <p:sp>
          <p:nvSpPr>
            <p:cNvPr id="270" name="Google Shape;270;p35"/>
            <p:cNvSpPr/>
            <p:nvPr/>
          </p:nvSpPr>
          <p:spPr>
            <a:xfrm>
              <a:off x="5216725" y="889175"/>
              <a:ext cx="276000" cy="254400"/>
            </a:xfrm>
            <a:custGeom>
              <a:rect b="b" l="l" r="r" t="t"/>
              <a:pathLst>
                <a:path extrusionOk="0" h="10176" w="1104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A86E8"/>
                </a:solidFill>
              </a:endParaRPr>
            </a:p>
          </p:txBody>
        </p:sp>
      </p:grpSp>
      <p:pic>
        <p:nvPicPr>
          <p:cNvPr id="271" name="Google Shape;271;p35"/>
          <p:cNvPicPr preferRelativeResize="0"/>
          <p:nvPr/>
        </p:nvPicPr>
        <p:blipFill>
          <a:blip r:embed="rId3">
            <a:alphaModFix/>
          </a:blip>
          <a:stretch>
            <a:fillRect/>
          </a:stretch>
        </p:blipFill>
        <p:spPr>
          <a:xfrm>
            <a:off x="6128675" y="2047200"/>
            <a:ext cx="493450" cy="493450"/>
          </a:xfrm>
          <a:prstGeom prst="rect">
            <a:avLst/>
          </a:prstGeom>
          <a:noFill/>
          <a:ln>
            <a:noFill/>
          </a:ln>
        </p:spPr>
      </p:pic>
      <p:grpSp>
        <p:nvGrpSpPr>
          <p:cNvPr id="272" name="Google Shape;272;p35"/>
          <p:cNvGrpSpPr/>
          <p:nvPr/>
        </p:nvGrpSpPr>
        <p:grpSpPr>
          <a:xfrm>
            <a:off x="4614577" y="2877003"/>
            <a:ext cx="357634" cy="393589"/>
            <a:chOff x="-49764975" y="3183375"/>
            <a:chExt cx="299300" cy="299125"/>
          </a:xfrm>
        </p:grpSpPr>
        <p:sp>
          <p:nvSpPr>
            <p:cNvPr id="273" name="Google Shape;273;p35"/>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5"/>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5"/>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5"/>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5"/>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5"/>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5"/>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5"/>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5"/>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82" name="Google Shape;282;p35"/>
          <p:cNvPicPr preferRelativeResize="0"/>
          <p:nvPr/>
        </p:nvPicPr>
        <p:blipFill>
          <a:blip r:embed="rId4">
            <a:alphaModFix/>
          </a:blip>
          <a:stretch>
            <a:fillRect/>
          </a:stretch>
        </p:blipFill>
        <p:spPr>
          <a:xfrm>
            <a:off x="4107975" y="2826050"/>
            <a:ext cx="444525" cy="444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36"/>
          <p:cNvPicPr preferRelativeResize="0"/>
          <p:nvPr/>
        </p:nvPicPr>
        <p:blipFill>
          <a:blip r:embed="rId3">
            <a:alphaModFix/>
          </a:blip>
          <a:stretch>
            <a:fillRect/>
          </a:stretch>
        </p:blipFill>
        <p:spPr>
          <a:xfrm>
            <a:off x="2201536" y="2147150"/>
            <a:ext cx="1712902" cy="736550"/>
          </a:xfrm>
          <a:prstGeom prst="rect">
            <a:avLst/>
          </a:prstGeom>
          <a:noFill/>
          <a:ln>
            <a:noFill/>
          </a:ln>
        </p:spPr>
      </p:pic>
      <p:pic>
        <p:nvPicPr>
          <p:cNvPr id="288" name="Google Shape;288;p36"/>
          <p:cNvPicPr preferRelativeResize="0"/>
          <p:nvPr/>
        </p:nvPicPr>
        <p:blipFill>
          <a:blip r:embed="rId4">
            <a:alphaModFix/>
          </a:blip>
          <a:stretch>
            <a:fillRect/>
          </a:stretch>
        </p:blipFill>
        <p:spPr>
          <a:xfrm>
            <a:off x="3717122" y="3452197"/>
            <a:ext cx="1746825" cy="559649"/>
          </a:xfrm>
          <a:prstGeom prst="rect">
            <a:avLst/>
          </a:prstGeom>
          <a:noFill/>
          <a:ln>
            <a:noFill/>
          </a:ln>
        </p:spPr>
      </p:pic>
      <p:pic>
        <p:nvPicPr>
          <p:cNvPr id="289" name="Google Shape;289;p36"/>
          <p:cNvPicPr preferRelativeResize="0"/>
          <p:nvPr/>
        </p:nvPicPr>
        <p:blipFill>
          <a:blip r:embed="rId5">
            <a:alphaModFix/>
          </a:blip>
          <a:stretch>
            <a:fillRect/>
          </a:stretch>
        </p:blipFill>
        <p:spPr>
          <a:xfrm>
            <a:off x="2661864" y="1131648"/>
            <a:ext cx="792250" cy="1015500"/>
          </a:xfrm>
          <a:prstGeom prst="rect">
            <a:avLst/>
          </a:prstGeom>
          <a:noFill/>
          <a:ln>
            <a:noFill/>
          </a:ln>
        </p:spPr>
      </p:pic>
      <p:pic>
        <p:nvPicPr>
          <p:cNvPr id="290" name="Google Shape;290;p36"/>
          <p:cNvPicPr preferRelativeResize="0"/>
          <p:nvPr/>
        </p:nvPicPr>
        <p:blipFill>
          <a:blip r:embed="rId6">
            <a:alphaModFix/>
          </a:blip>
          <a:stretch>
            <a:fillRect/>
          </a:stretch>
        </p:blipFill>
        <p:spPr>
          <a:xfrm>
            <a:off x="6877013" y="1621275"/>
            <a:ext cx="1469926" cy="918675"/>
          </a:xfrm>
          <a:prstGeom prst="rect">
            <a:avLst/>
          </a:prstGeom>
          <a:noFill/>
          <a:ln>
            <a:noFill/>
          </a:ln>
        </p:spPr>
      </p:pic>
      <p:pic>
        <p:nvPicPr>
          <p:cNvPr id="291" name="Google Shape;291;p36"/>
          <p:cNvPicPr preferRelativeResize="0"/>
          <p:nvPr/>
        </p:nvPicPr>
        <p:blipFill>
          <a:blip r:embed="rId7">
            <a:alphaModFix/>
          </a:blip>
          <a:stretch>
            <a:fillRect/>
          </a:stretch>
        </p:blipFill>
        <p:spPr>
          <a:xfrm>
            <a:off x="6800687" y="2673850"/>
            <a:ext cx="2111264" cy="844500"/>
          </a:xfrm>
          <a:prstGeom prst="rect">
            <a:avLst/>
          </a:prstGeom>
          <a:noFill/>
          <a:ln>
            <a:noFill/>
          </a:ln>
        </p:spPr>
      </p:pic>
      <p:pic>
        <p:nvPicPr>
          <p:cNvPr id="292" name="Google Shape;292;p36"/>
          <p:cNvPicPr preferRelativeResize="0"/>
          <p:nvPr/>
        </p:nvPicPr>
        <p:blipFill>
          <a:blip r:embed="rId8">
            <a:alphaModFix/>
          </a:blip>
          <a:stretch>
            <a:fillRect/>
          </a:stretch>
        </p:blipFill>
        <p:spPr>
          <a:xfrm>
            <a:off x="4522312" y="1566489"/>
            <a:ext cx="1746825" cy="926237"/>
          </a:xfrm>
          <a:prstGeom prst="rect">
            <a:avLst/>
          </a:prstGeom>
          <a:noFill/>
          <a:ln>
            <a:noFill/>
          </a:ln>
        </p:spPr>
      </p:pic>
      <p:pic>
        <p:nvPicPr>
          <p:cNvPr id="293" name="Google Shape;293;p36"/>
          <p:cNvPicPr preferRelativeResize="0"/>
          <p:nvPr/>
        </p:nvPicPr>
        <p:blipFill rotWithShape="1">
          <a:blip r:embed="rId9">
            <a:alphaModFix/>
          </a:blip>
          <a:srcRect b="7799" l="0" r="0" t="-7800"/>
          <a:stretch/>
        </p:blipFill>
        <p:spPr>
          <a:xfrm>
            <a:off x="232038" y="2147138"/>
            <a:ext cx="1592675" cy="1534717"/>
          </a:xfrm>
          <a:prstGeom prst="rect">
            <a:avLst/>
          </a:prstGeom>
          <a:noFill/>
          <a:ln>
            <a:noFill/>
          </a:ln>
        </p:spPr>
      </p:pic>
      <p:cxnSp>
        <p:nvCxnSpPr>
          <p:cNvPr id="294" name="Google Shape;294;p36"/>
          <p:cNvCxnSpPr/>
          <p:nvPr/>
        </p:nvCxnSpPr>
        <p:spPr>
          <a:xfrm flipH="1" rot="10800000">
            <a:off x="1489388" y="2135250"/>
            <a:ext cx="778200" cy="389100"/>
          </a:xfrm>
          <a:prstGeom prst="straightConnector1">
            <a:avLst/>
          </a:prstGeom>
          <a:noFill/>
          <a:ln cap="flat" cmpd="sng" w="38100">
            <a:solidFill>
              <a:srgbClr val="1C4587"/>
            </a:solidFill>
            <a:prstDash val="solid"/>
            <a:round/>
            <a:headEnd len="med" w="med" type="none"/>
            <a:tailEnd len="med" w="med" type="triangle"/>
          </a:ln>
        </p:spPr>
      </p:cxnSp>
      <p:cxnSp>
        <p:nvCxnSpPr>
          <p:cNvPr id="295" name="Google Shape;295;p36"/>
          <p:cNvCxnSpPr/>
          <p:nvPr/>
        </p:nvCxnSpPr>
        <p:spPr>
          <a:xfrm>
            <a:off x="1621309" y="3498997"/>
            <a:ext cx="1835100" cy="129000"/>
          </a:xfrm>
          <a:prstGeom prst="straightConnector1">
            <a:avLst/>
          </a:prstGeom>
          <a:noFill/>
          <a:ln cap="flat" cmpd="sng" w="38100">
            <a:solidFill>
              <a:srgbClr val="0B5394"/>
            </a:solidFill>
            <a:prstDash val="solid"/>
            <a:round/>
            <a:headEnd len="med" w="med" type="none"/>
            <a:tailEnd len="med" w="med" type="triangle"/>
          </a:ln>
        </p:spPr>
      </p:cxnSp>
      <p:cxnSp>
        <p:nvCxnSpPr>
          <p:cNvPr id="296" name="Google Shape;296;p36"/>
          <p:cNvCxnSpPr>
            <a:endCxn id="292" idx="1"/>
          </p:cNvCxnSpPr>
          <p:nvPr/>
        </p:nvCxnSpPr>
        <p:spPr>
          <a:xfrm flipH="1" rot="10800000">
            <a:off x="3644512" y="2029607"/>
            <a:ext cx="877800" cy="39600"/>
          </a:xfrm>
          <a:prstGeom prst="straightConnector1">
            <a:avLst/>
          </a:prstGeom>
          <a:noFill/>
          <a:ln cap="flat" cmpd="sng" w="38100">
            <a:solidFill>
              <a:srgbClr val="0B5394"/>
            </a:solidFill>
            <a:prstDash val="solid"/>
            <a:round/>
            <a:headEnd len="med" w="med" type="none"/>
            <a:tailEnd len="med" w="med" type="triangle"/>
          </a:ln>
        </p:spPr>
      </p:cxnSp>
      <p:cxnSp>
        <p:nvCxnSpPr>
          <p:cNvPr id="297" name="Google Shape;297;p36"/>
          <p:cNvCxnSpPr/>
          <p:nvPr/>
        </p:nvCxnSpPr>
        <p:spPr>
          <a:xfrm flipH="1" rot="10800000">
            <a:off x="5724663" y="2764000"/>
            <a:ext cx="882900" cy="688200"/>
          </a:xfrm>
          <a:prstGeom prst="straightConnector1">
            <a:avLst/>
          </a:prstGeom>
          <a:noFill/>
          <a:ln cap="flat" cmpd="sng" w="38100">
            <a:solidFill>
              <a:srgbClr val="0B5394"/>
            </a:solidFill>
            <a:prstDash val="solid"/>
            <a:round/>
            <a:headEnd len="med" w="med" type="none"/>
            <a:tailEnd len="med" w="med" type="triangle"/>
          </a:ln>
        </p:spPr>
      </p:cxnSp>
      <p:cxnSp>
        <p:nvCxnSpPr>
          <p:cNvPr id="298" name="Google Shape;298;p36"/>
          <p:cNvCxnSpPr/>
          <p:nvPr/>
        </p:nvCxnSpPr>
        <p:spPr>
          <a:xfrm>
            <a:off x="6008988" y="2299850"/>
            <a:ext cx="628500" cy="269400"/>
          </a:xfrm>
          <a:prstGeom prst="straightConnector1">
            <a:avLst/>
          </a:prstGeom>
          <a:noFill/>
          <a:ln cap="flat" cmpd="sng" w="38100">
            <a:solidFill>
              <a:srgbClr val="0B5394"/>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7"/>
          <p:cNvSpPr txBox="1"/>
          <p:nvPr/>
        </p:nvSpPr>
        <p:spPr>
          <a:xfrm>
            <a:off x="3211350" y="370750"/>
            <a:ext cx="27213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700">
                <a:latin typeface="Spectral"/>
                <a:ea typeface="Spectral"/>
                <a:cs typeface="Spectral"/>
                <a:sym typeface="Spectral"/>
              </a:rPr>
              <a:t>DATASET STRUCTURE</a:t>
            </a:r>
            <a:endParaRPr b="1" sz="1700">
              <a:latin typeface="Spectral"/>
              <a:ea typeface="Spectral"/>
              <a:cs typeface="Spectral"/>
              <a:sym typeface="Spectral"/>
            </a:endParaRPr>
          </a:p>
        </p:txBody>
      </p:sp>
      <p:cxnSp>
        <p:nvCxnSpPr>
          <p:cNvPr id="304" name="Google Shape;304;p37"/>
          <p:cNvCxnSpPr/>
          <p:nvPr/>
        </p:nvCxnSpPr>
        <p:spPr>
          <a:xfrm>
            <a:off x="2056400" y="1656250"/>
            <a:ext cx="4940700" cy="0"/>
          </a:xfrm>
          <a:prstGeom prst="straightConnector1">
            <a:avLst/>
          </a:prstGeom>
          <a:noFill/>
          <a:ln cap="flat" cmpd="sng" w="9525">
            <a:solidFill>
              <a:srgbClr val="0B5394"/>
            </a:solidFill>
            <a:prstDash val="solid"/>
            <a:round/>
            <a:headEnd len="med" w="med" type="none"/>
            <a:tailEnd len="med" w="med" type="none"/>
          </a:ln>
        </p:spPr>
      </p:cxnSp>
      <p:cxnSp>
        <p:nvCxnSpPr>
          <p:cNvPr id="305" name="Google Shape;305;p37"/>
          <p:cNvCxnSpPr/>
          <p:nvPr/>
        </p:nvCxnSpPr>
        <p:spPr>
          <a:xfrm>
            <a:off x="2804938" y="1063900"/>
            <a:ext cx="0" cy="3136800"/>
          </a:xfrm>
          <a:prstGeom prst="straightConnector1">
            <a:avLst/>
          </a:prstGeom>
          <a:noFill/>
          <a:ln cap="flat" cmpd="sng" w="9525">
            <a:solidFill>
              <a:srgbClr val="0B5394"/>
            </a:solidFill>
            <a:prstDash val="solid"/>
            <a:round/>
            <a:headEnd len="med" w="med" type="none"/>
            <a:tailEnd len="med" w="med" type="none"/>
          </a:ln>
        </p:spPr>
      </p:cxnSp>
      <p:sp>
        <p:nvSpPr>
          <p:cNvPr id="306" name="Google Shape;306;p37"/>
          <p:cNvSpPr txBox="1"/>
          <p:nvPr/>
        </p:nvSpPr>
        <p:spPr>
          <a:xfrm>
            <a:off x="2172888" y="1310800"/>
            <a:ext cx="70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Spectral Light"/>
                <a:ea typeface="Spectral Light"/>
                <a:cs typeface="Spectral Light"/>
                <a:sym typeface="Spectral Light"/>
              </a:rPr>
              <a:t>code</a:t>
            </a:r>
            <a:endParaRPr>
              <a:latin typeface="Spectral Light"/>
              <a:ea typeface="Spectral Light"/>
              <a:cs typeface="Spectral Light"/>
              <a:sym typeface="Spectral Light"/>
            </a:endParaRPr>
          </a:p>
        </p:txBody>
      </p:sp>
      <p:sp>
        <p:nvSpPr>
          <p:cNvPr id="307" name="Google Shape;307;p37"/>
          <p:cNvSpPr txBox="1"/>
          <p:nvPr/>
        </p:nvSpPr>
        <p:spPr>
          <a:xfrm>
            <a:off x="2990513" y="1310800"/>
            <a:ext cx="89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Spectral Light"/>
                <a:ea typeface="Spectral Light"/>
                <a:cs typeface="Spectral Light"/>
                <a:sym typeface="Spectral Light"/>
              </a:rPr>
              <a:t>title</a:t>
            </a:r>
            <a:endParaRPr>
              <a:latin typeface="Spectral Light"/>
              <a:ea typeface="Spectral Light"/>
              <a:cs typeface="Spectral Light"/>
              <a:sym typeface="Spectral Light"/>
            </a:endParaRPr>
          </a:p>
        </p:txBody>
      </p:sp>
      <p:cxnSp>
        <p:nvCxnSpPr>
          <p:cNvPr id="308" name="Google Shape;308;p37"/>
          <p:cNvCxnSpPr/>
          <p:nvPr/>
        </p:nvCxnSpPr>
        <p:spPr>
          <a:xfrm>
            <a:off x="3631550" y="1062025"/>
            <a:ext cx="0" cy="3136800"/>
          </a:xfrm>
          <a:prstGeom prst="straightConnector1">
            <a:avLst/>
          </a:prstGeom>
          <a:noFill/>
          <a:ln cap="flat" cmpd="sng" w="9525">
            <a:solidFill>
              <a:srgbClr val="0B5394"/>
            </a:solidFill>
            <a:prstDash val="solid"/>
            <a:round/>
            <a:headEnd len="med" w="med" type="none"/>
            <a:tailEnd len="med" w="med" type="none"/>
          </a:ln>
        </p:spPr>
      </p:cxnSp>
      <p:cxnSp>
        <p:nvCxnSpPr>
          <p:cNvPr id="309" name="Google Shape;309;p37"/>
          <p:cNvCxnSpPr/>
          <p:nvPr/>
        </p:nvCxnSpPr>
        <p:spPr>
          <a:xfrm>
            <a:off x="4523625" y="1062025"/>
            <a:ext cx="0" cy="3136800"/>
          </a:xfrm>
          <a:prstGeom prst="straightConnector1">
            <a:avLst/>
          </a:prstGeom>
          <a:noFill/>
          <a:ln cap="flat" cmpd="sng" w="9525">
            <a:solidFill>
              <a:srgbClr val="0B5394"/>
            </a:solidFill>
            <a:prstDash val="solid"/>
            <a:round/>
            <a:headEnd len="med" w="med" type="none"/>
            <a:tailEnd len="med" w="med" type="none"/>
          </a:ln>
        </p:spPr>
      </p:cxnSp>
      <p:sp>
        <p:nvSpPr>
          <p:cNvPr id="310" name="Google Shape;310;p37"/>
          <p:cNvSpPr txBox="1"/>
          <p:nvPr/>
        </p:nvSpPr>
        <p:spPr>
          <a:xfrm>
            <a:off x="3627113" y="1310800"/>
            <a:ext cx="110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Spectral Light"/>
                <a:ea typeface="Spectral Light"/>
                <a:cs typeface="Spectral Light"/>
                <a:sym typeface="Spectral Light"/>
              </a:rPr>
              <a:t>pub_date</a:t>
            </a:r>
            <a:endParaRPr>
              <a:latin typeface="Spectral Light"/>
              <a:ea typeface="Spectral Light"/>
              <a:cs typeface="Spectral Light"/>
              <a:sym typeface="Spectral Light"/>
            </a:endParaRPr>
          </a:p>
        </p:txBody>
      </p:sp>
      <p:sp>
        <p:nvSpPr>
          <p:cNvPr id="311" name="Google Shape;311;p37"/>
          <p:cNvSpPr txBox="1"/>
          <p:nvPr/>
        </p:nvSpPr>
        <p:spPr>
          <a:xfrm>
            <a:off x="4572988" y="1310800"/>
            <a:ext cx="110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Spectral Light"/>
                <a:ea typeface="Spectral Light"/>
                <a:cs typeface="Spectral Light"/>
                <a:sym typeface="Spectral Light"/>
              </a:rPr>
              <a:t>citations</a:t>
            </a:r>
            <a:endParaRPr>
              <a:latin typeface="Spectral Light"/>
              <a:ea typeface="Spectral Light"/>
              <a:cs typeface="Spectral Light"/>
              <a:sym typeface="Spectral Light"/>
            </a:endParaRPr>
          </a:p>
        </p:txBody>
      </p:sp>
      <p:cxnSp>
        <p:nvCxnSpPr>
          <p:cNvPr id="312" name="Google Shape;312;p37"/>
          <p:cNvCxnSpPr/>
          <p:nvPr/>
        </p:nvCxnSpPr>
        <p:spPr>
          <a:xfrm>
            <a:off x="5476613" y="1063900"/>
            <a:ext cx="0" cy="3136800"/>
          </a:xfrm>
          <a:prstGeom prst="straightConnector1">
            <a:avLst/>
          </a:prstGeom>
          <a:noFill/>
          <a:ln cap="flat" cmpd="sng" w="9525">
            <a:solidFill>
              <a:srgbClr val="0B5394"/>
            </a:solidFill>
            <a:prstDash val="solid"/>
            <a:round/>
            <a:headEnd len="med" w="med" type="none"/>
            <a:tailEnd len="med" w="med" type="none"/>
          </a:ln>
        </p:spPr>
      </p:cxnSp>
      <p:cxnSp>
        <p:nvCxnSpPr>
          <p:cNvPr id="313" name="Google Shape;313;p37"/>
          <p:cNvCxnSpPr/>
          <p:nvPr/>
        </p:nvCxnSpPr>
        <p:spPr>
          <a:xfrm>
            <a:off x="6345025" y="1063900"/>
            <a:ext cx="0" cy="3136800"/>
          </a:xfrm>
          <a:prstGeom prst="straightConnector1">
            <a:avLst/>
          </a:prstGeom>
          <a:noFill/>
          <a:ln cap="flat" cmpd="sng" w="9525">
            <a:solidFill>
              <a:srgbClr val="0B5394"/>
            </a:solidFill>
            <a:prstDash val="solid"/>
            <a:round/>
            <a:headEnd len="med" w="med" type="none"/>
            <a:tailEnd len="med" w="med" type="none"/>
          </a:ln>
        </p:spPr>
      </p:cxnSp>
      <p:sp>
        <p:nvSpPr>
          <p:cNvPr id="314" name="Google Shape;314;p37"/>
          <p:cNvSpPr txBox="1"/>
          <p:nvPr/>
        </p:nvSpPr>
        <p:spPr>
          <a:xfrm>
            <a:off x="5509488" y="1310800"/>
            <a:ext cx="110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Spectral Light"/>
                <a:ea typeface="Spectral Light"/>
                <a:cs typeface="Spectral Light"/>
                <a:sym typeface="Spectral Light"/>
              </a:rPr>
              <a:t>abstract</a:t>
            </a:r>
            <a:endParaRPr>
              <a:latin typeface="Spectral Light"/>
              <a:ea typeface="Spectral Light"/>
              <a:cs typeface="Spectral Light"/>
              <a:sym typeface="Spectral Light"/>
            </a:endParaRPr>
          </a:p>
        </p:txBody>
      </p:sp>
      <p:cxnSp>
        <p:nvCxnSpPr>
          <p:cNvPr id="315" name="Google Shape;315;p37"/>
          <p:cNvCxnSpPr/>
          <p:nvPr/>
        </p:nvCxnSpPr>
        <p:spPr>
          <a:xfrm>
            <a:off x="6997763" y="1063900"/>
            <a:ext cx="0" cy="3136800"/>
          </a:xfrm>
          <a:prstGeom prst="straightConnector1">
            <a:avLst/>
          </a:prstGeom>
          <a:noFill/>
          <a:ln cap="flat" cmpd="sng" w="9525">
            <a:solidFill>
              <a:srgbClr val="0B5394"/>
            </a:solidFill>
            <a:prstDash val="solid"/>
            <a:round/>
            <a:headEnd len="med" w="med" type="none"/>
            <a:tailEnd len="med" w="med" type="none"/>
          </a:ln>
        </p:spPr>
      </p:cxnSp>
      <p:sp>
        <p:nvSpPr>
          <p:cNvPr id="316" name="Google Shape;316;p37"/>
          <p:cNvSpPr txBox="1"/>
          <p:nvPr/>
        </p:nvSpPr>
        <p:spPr>
          <a:xfrm>
            <a:off x="6424113" y="1310800"/>
            <a:ext cx="110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Spectral Light"/>
                <a:ea typeface="Spectral Light"/>
                <a:cs typeface="Spectral Light"/>
                <a:sym typeface="Spectral Light"/>
              </a:rPr>
              <a:t>class</a:t>
            </a:r>
            <a:endParaRPr>
              <a:latin typeface="Spectral Light"/>
              <a:ea typeface="Spectral Light"/>
              <a:cs typeface="Spectral Light"/>
              <a:sym typeface="Spectral Light"/>
            </a:endParaRPr>
          </a:p>
        </p:txBody>
      </p:sp>
      <p:sp>
        <p:nvSpPr>
          <p:cNvPr id="317" name="Google Shape;317;p37"/>
          <p:cNvSpPr txBox="1"/>
          <p:nvPr/>
        </p:nvSpPr>
        <p:spPr>
          <a:xfrm>
            <a:off x="2043275" y="1711000"/>
            <a:ext cx="97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800">
                <a:latin typeface="Spectral Light"/>
                <a:ea typeface="Spectral Light"/>
                <a:cs typeface="Spectral Light"/>
                <a:sym typeface="Spectral Light"/>
              </a:rPr>
              <a:t>US8370262B2</a:t>
            </a:r>
            <a:endParaRPr sz="800">
              <a:latin typeface="Spectral Light"/>
              <a:ea typeface="Spectral Light"/>
              <a:cs typeface="Spectral Light"/>
              <a:sym typeface="Spectral Light"/>
            </a:endParaRPr>
          </a:p>
        </p:txBody>
      </p:sp>
      <p:sp>
        <p:nvSpPr>
          <p:cNvPr id="318" name="Google Shape;318;p37"/>
          <p:cNvSpPr txBox="1"/>
          <p:nvPr/>
        </p:nvSpPr>
        <p:spPr>
          <a:xfrm>
            <a:off x="2851775" y="1711000"/>
            <a:ext cx="97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800">
                <a:latin typeface="Spectral Light"/>
                <a:ea typeface="Spectral Light"/>
                <a:cs typeface="Spectral Light"/>
                <a:sym typeface="Spectral Light"/>
              </a:rPr>
              <a:t>System and ...</a:t>
            </a:r>
            <a:endParaRPr sz="800">
              <a:latin typeface="Spectral Light"/>
              <a:ea typeface="Spectral Light"/>
              <a:cs typeface="Spectral Light"/>
              <a:sym typeface="Spectral Light"/>
            </a:endParaRPr>
          </a:p>
        </p:txBody>
      </p:sp>
      <p:sp>
        <p:nvSpPr>
          <p:cNvPr id="319" name="Google Shape;319;p37"/>
          <p:cNvSpPr txBox="1"/>
          <p:nvPr/>
        </p:nvSpPr>
        <p:spPr>
          <a:xfrm>
            <a:off x="3696213" y="1711000"/>
            <a:ext cx="893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800">
                <a:latin typeface="Spectral Light"/>
                <a:ea typeface="Spectral Light"/>
                <a:cs typeface="Spectral Light"/>
                <a:sym typeface="Spectral Light"/>
              </a:rPr>
              <a:t>2013-02-05</a:t>
            </a:r>
            <a:endParaRPr sz="800">
              <a:latin typeface="Spectral Light"/>
              <a:ea typeface="Spectral Light"/>
              <a:cs typeface="Spectral Light"/>
              <a:sym typeface="Spectral Light"/>
            </a:endParaRPr>
          </a:p>
        </p:txBody>
      </p:sp>
      <p:sp>
        <p:nvSpPr>
          <p:cNvPr id="320" name="Google Shape;320;p37"/>
          <p:cNvSpPr txBox="1"/>
          <p:nvPr/>
        </p:nvSpPr>
        <p:spPr>
          <a:xfrm>
            <a:off x="4491463" y="1711000"/>
            <a:ext cx="97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800">
                <a:latin typeface="Spectral Light"/>
                <a:ea typeface="Spectral Light"/>
                <a:cs typeface="Spectral Light"/>
                <a:sym typeface="Spectral Light"/>
              </a:rPr>
              <a:t>US10681025B2, ...</a:t>
            </a:r>
            <a:endParaRPr sz="800">
              <a:latin typeface="Spectral Light"/>
              <a:ea typeface="Spectral Light"/>
              <a:cs typeface="Spectral Light"/>
              <a:sym typeface="Spectral Light"/>
            </a:endParaRPr>
          </a:p>
        </p:txBody>
      </p:sp>
      <p:sp>
        <p:nvSpPr>
          <p:cNvPr id="321" name="Google Shape;321;p37"/>
          <p:cNvSpPr txBox="1"/>
          <p:nvPr/>
        </p:nvSpPr>
        <p:spPr>
          <a:xfrm>
            <a:off x="5433888" y="1711000"/>
            <a:ext cx="1064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800">
                <a:latin typeface="Spectral Light"/>
                <a:ea typeface="Spectral Light"/>
                <a:cs typeface="Spectral Light"/>
                <a:sym typeface="Spectral Light"/>
              </a:rPr>
              <a:t>The </a:t>
            </a:r>
            <a:r>
              <a:rPr lang="es" sz="800">
                <a:latin typeface="Spectral Light"/>
                <a:ea typeface="Spectral Light"/>
                <a:cs typeface="Spectral Light"/>
                <a:sym typeface="Spectral Light"/>
              </a:rPr>
              <a:t>System and ...</a:t>
            </a:r>
            <a:endParaRPr sz="800">
              <a:latin typeface="Spectral Light"/>
              <a:ea typeface="Spectral Light"/>
              <a:cs typeface="Spectral Light"/>
              <a:sym typeface="Spectral Light"/>
            </a:endParaRPr>
          </a:p>
        </p:txBody>
      </p:sp>
      <p:sp>
        <p:nvSpPr>
          <p:cNvPr id="322" name="Google Shape;322;p37"/>
          <p:cNvSpPr txBox="1"/>
          <p:nvPr/>
        </p:nvSpPr>
        <p:spPr>
          <a:xfrm>
            <a:off x="6272102" y="1711000"/>
            <a:ext cx="798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800">
                <a:latin typeface="Spectral Light"/>
                <a:ea typeface="Spectral Light"/>
                <a:cs typeface="Spectral Light"/>
                <a:sym typeface="Spectral Light"/>
              </a:rPr>
              <a:t>G06</a:t>
            </a:r>
            <a:endParaRPr sz="800">
              <a:latin typeface="Spectral Light"/>
              <a:ea typeface="Spectral Light"/>
              <a:cs typeface="Spectral Light"/>
              <a:sym typeface="Spectral Light"/>
            </a:endParaRPr>
          </a:p>
        </p:txBody>
      </p:sp>
      <p:sp>
        <p:nvSpPr>
          <p:cNvPr id="323" name="Google Shape;323;p37"/>
          <p:cNvSpPr txBox="1"/>
          <p:nvPr/>
        </p:nvSpPr>
        <p:spPr>
          <a:xfrm>
            <a:off x="2293588" y="2018800"/>
            <a:ext cx="2547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000">
                <a:latin typeface="Spectral Light"/>
                <a:ea typeface="Spectral Light"/>
                <a:cs typeface="Spectral Light"/>
                <a:sym typeface="Spectral Light"/>
              </a:rPr>
              <a:t>.</a:t>
            </a:r>
            <a:endParaRPr sz="3000">
              <a:latin typeface="Spectral Light"/>
              <a:ea typeface="Spectral Light"/>
              <a:cs typeface="Spectral Light"/>
              <a:sym typeface="Spectral Light"/>
            </a:endParaRPr>
          </a:p>
          <a:p>
            <a:pPr indent="0" lvl="0" marL="0" rtl="0" algn="l">
              <a:spcBef>
                <a:spcPts val="0"/>
              </a:spcBef>
              <a:spcAft>
                <a:spcPts val="0"/>
              </a:spcAft>
              <a:buNone/>
            </a:pPr>
            <a:r>
              <a:rPr lang="es" sz="3000">
                <a:latin typeface="Spectral Light"/>
                <a:ea typeface="Spectral Light"/>
                <a:cs typeface="Spectral Light"/>
                <a:sym typeface="Spectral Light"/>
              </a:rPr>
              <a:t>.</a:t>
            </a:r>
            <a:endParaRPr sz="3000">
              <a:latin typeface="Spectral Light"/>
              <a:ea typeface="Spectral Light"/>
              <a:cs typeface="Spectral Light"/>
              <a:sym typeface="Spectral Light"/>
            </a:endParaRPr>
          </a:p>
          <a:p>
            <a:pPr indent="0" lvl="0" marL="0" rtl="0" algn="l">
              <a:spcBef>
                <a:spcPts val="0"/>
              </a:spcBef>
              <a:spcAft>
                <a:spcPts val="0"/>
              </a:spcAft>
              <a:buNone/>
            </a:pPr>
            <a:r>
              <a:rPr lang="es" sz="3000">
                <a:latin typeface="Spectral Light"/>
                <a:ea typeface="Spectral Light"/>
                <a:cs typeface="Spectral Light"/>
                <a:sym typeface="Spectral Light"/>
              </a:rPr>
              <a:t>.</a:t>
            </a:r>
            <a:endParaRPr sz="3000">
              <a:latin typeface="Spectral Light"/>
              <a:ea typeface="Spectral Light"/>
              <a:cs typeface="Spectral Light"/>
              <a:sym typeface="Spectral Light"/>
            </a:endParaRPr>
          </a:p>
          <a:p>
            <a:pPr indent="0" lvl="0" marL="0" rtl="0" algn="l">
              <a:spcBef>
                <a:spcPts val="0"/>
              </a:spcBef>
              <a:spcAft>
                <a:spcPts val="0"/>
              </a:spcAft>
              <a:buNone/>
            </a:pPr>
            <a:r>
              <a:rPr lang="es" sz="3000">
                <a:latin typeface="Spectral Light"/>
                <a:ea typeface="Spectral Light"/>
                <a:cs typeface="Spectral Light"/>
                <a:sym typeface="Spectral Light"/>
              </a:rPr>
              <a:t>.</a:t>
            </a:r>
            <a:endParaRPr sz="3000">
              <a:latin typeface="Spectral Light"/>
              <a:ea typeface="Spectral Light"/>
              <a:cs typeface="Spectral Light"/>
              <a:sym typeface="Spectral Light"/>
            </a:endParaRPr>
          </a:p>
        </p:txBody>
      </p:sp>
      <p:sp>
        <p:nvSpPr>
          <p:cNvPr id="324" name="Google Shape;324;p37"/>
          <p:cNvSpPr txBox="1"/>
          <p:nvPr/>
        </p:nvSpPr>
        <p:spPr>
          <a:xfrm>
            <a:off x="3070938" y="2018800"/>
            <a:ext cx="2547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000">
                <a:latin typeface="Spectral Light"/>
                <a:ea typeface="Spectral Light"/>
                <a:cs typeface="Spectral Light"/>
                <a:sym typeface="Spectral Light"/>
              </a:rPr>
              <a:t>.</a:t>
            </a:r>
            <a:endParaRPr sz="3000">
              <a:latin typeface="Spectral Light"/>
              <a:ea typeface="Spectral Light"/>
              <a:cs typeface="Spectral Light"/>
              <a:sym typeface="Spectral Light"/>
            </a:endParaRPr>
          </a:p>
          <a:p>
            <a:pPr indent="0" lvl="0" marL="0" rtl="0" algn="l">
              <a:spcBef>
                <a:spcPts val="0"/>
              </a:spcBef>
              <a:spcAft>
                <a:spcPts val="0"/>
              </a:spcAft>
              <a:buNone/>
            </a:pPr>
            <a:r>
              <a:rPr lang="es" sz="3000">
                <a:latin typeface="Spectral Light"/>
                <a:ea typeface="Spectral Light"/>
                <a:cs typeface="Spectral Light"/>
                <a:sym typeface="Spectral Light"/>
              </a:rPr>
              <a:t>.</a:t>
            </a:r>
            <a:endParaRPr sz="3000">
              <a:latin typeface="Spectral Light"/>
              <a:ea typeface="Spectral Light"/>
              <a:cs typeface="Spectral Light"/>
              <a:sym typeface="Spectral Light"/>
            </a:endParaRPr>
          </a:p>
          <a:p>
            <a:pPr indent="0" lvl="0" marL="0" rtl="0" algn="l">
              <a:spcBef>
                <a:spcPts val="0"/>
              </a:spcBef>
              <a:spcAft>
                <a:spcPts val="0"/>
              </a:spcAft>
              <a:buNone/>
            </a:pPr>
            <a:r>
              <a:rPr lang="es" sz="3000">
                <a:latin typeface="Spectral Light"/>
                <a:ea typeface="Spectral Light"/>
                <a:cs typeface="Spectral Light"/>
                <a:sym typeface="Spectral Light"/>
              </a:rPr>
              <a:t>.</a:t>
            </a:r>
            <a:endParaRPr sz="3000">
              <a:latin typeface="Spectral Light"/>
              <a:ea typeface="Spectral Light"/>
              <a:cs typeface="Spectral Light"/>
              <a:sym typeface="Spectral Light"/>
            </a:endParaRPr>
          </a:p>
          <a:p>
            <a:pPr indent="0" lvl="0" marL="0" rtl="0" algn="l">
              <a:spcBef>
                <a:spcPts val="0"/>
              </a:spcBef>
              <a:spcAft>
                <a:spcPts val="0"/>
              </a:spcAft>
              <a:buNone/>
            </a:pPr>
            <a:r>
              <a:rPr lang="es" sz="3000">
                <a:latin typeface="Spectral Light"/>
                <a:ea typeface="Spectral Light"/>
                <a:cs typeface="Spectral Light"/>
                <a:sym typeface="Spectral Light"/>
              </a:rPr>
              <a:t>.</a:t>
            </a:r>
            <a:endParaRPr sz="3000">
              <a:latin typeface="Spectral Light"/>
              <a:ea typeface="Spectral Light"/>
              <a:cs typeface="Spectral Light"/>
              <a:sym typeface="Spectral Light"/>
            </a:endParaRPr>
          </a:p>
        </p:txBody>
      </p:sp>
      <p:sp>
        <p:nvSpPr>
          <p:cNvPr id="325" name="Google Shape;325;p37"/>
          <p:cNvSpPr txBox="1"/>
          <p:nvPr/>
        </p:nvSpPr>
        <p:spPr>
          <a:xfrm>
            <a:off x="3955438" y="1994875"/>
            <a:ext cx="2547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000">
                <a:latin typeface="Spectral Light"/>
                <a:ea typeface="Spectral Light"/>
                <a:cs typeface="Spectral Light"/>
                <a:sym typeface="Spectral Light"/>
              </a:rPr>
              <a:t>.</a:t>
            </a:r>
            <a:endParaRPr sz="3000">
              <a:latin typeface="Spectral Light"/>
              <a:ea typeface="Spectral Light"/>
              <a:cs typeface="Spectral Light"/>
              <a:sym typeface="Spectral Light"/>
            </a:endParaRPr>
          </a:p>
          <a:p>
            <a:pPr indent="0" lvl="0" marL="0" rtl="0" algn="l">
              <a:spcBef>
                <a:spcPts val="0"/>
              </a:spcBef>
              <a:spcAft>
                <a:spcPts val="0"/>
              </a:spcAft>
              <a:buNone/>
            </a:pPr>
            <a:r>
              <a:rPr lang="es" sz="3000">
                <a:latin typeface="Spectral Light"/>
                <a:ea typeface="Spectral Light"/>
                <a:cs typeface="Spectral Light"/>
                <a:sym typeface="Spectral Light"/>
              </a:rPr>
              <a:t>.</a:t>
            </a:r>
            <a:endParaRPr sz="3000">
              <a:latin typeface="Spectral Light"/>
              <a:ea typeface="Spectral Light"/>
              <a:cs typeface="Spectral Light"/>
              <a:sym typeface="Spectral Light"/>
            </a:endParaRPr>
          </a:p>
          <a:p>
            <a:pPr indent="0" lvl="0" marL="0" rtl="0" algn="l">
              <a:spcBef>
                <a:spcPts val="0"/>
              </a:spcBef>
              <a:spcAft>
                <a:spcPts val="0"/>
              </a:spcAft>
              <a:buNone/>
            </a:pPr>
            <a:r>
              <a:rPr lang="es" sz="3000">
                <a:latin typeface="Spectral Light"/>
                <a:ea typeface="Spectral Light"/>
                <a:cs typeface="Spectral Light"/>
                <a:sym typeface="Spectral Light"/>
              </a:rPr>
              <a:t>.</a:t>
            </a:r>
            <a:endParaRPr sz="3000">
              <a:latin typeface="Spectral Light"/>
              <a:ea typeface="Spectral Light"/>
              <a:cs typeface="Spectral Light"/>
              <a:sym typeface="Spectral Light"/>
            </a:endParaRPr>
          </a:p>
          <a:p>
            <a:pPr indent="0" lvl="0" marL="0" rtl="0" algn="l">
              <a:spcBef>
                <a:spcPts val="0"/>
              </a:spcBef>
              <a:spcAft>
                <a:spcPts val="0"/>
              </a:spcAft>
              <a:buNone/>
            </a:pPr>
            <a:r>
              <a:rPr lang="es" sz="3000">
                <a:latin typeface="Spectral Light"/>
                <a:ea typeface="Spectral Light"/>
                <a:cs typeface="Spectral Light"/>
                <a:sym typeface="Spectral Light"/>
              </a:rPr>
              <a:t>.</a:t>
            </a:r>
            <a:endParaRPr sz="3000">
              <a:latin typeface="Spectral Light"/>
              <a:ea typeface="Spectral Light"/>
              <a:cs typeface="Spectral Light"/>
              <a:sym typeface="Spectral Light"/>
            </a:endParaRPr>
          </a:p>
        </p:txBody>
      </p:sp>
      <p:sp>
        <p:nvSpPr>
          <p:cNvPr id="326" name="Google Shape;326;p37"/>
          <p:cNvSpPr txBox="1"/>
          <p:nvPr/>
        </p:nvSpPr>
        <p:spPr>
          <a:xfrm>
            <a:off x="4875513" y="1994875"/>
            <a:ext cx="2547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000">
                <a:latin typeface="Spectral Light"/>
                <a:ea typeface="Spectral Light"/>
                <a:cs typeface="Spectral Light"/>
                <a:sym typeface="Spectral Light"/>
              </a:rPr>
              <a:t>.</a:t>
            </a:r>
            <a:endParaRPr sz="3000">
              <a:latin typeface="Spectral Light"/>
              <a:ea typeface="Spectral Light"/>
              <a:cs typeface="Spectral Light"/>
              <a:sym typeface="Spectral Light"/>
            </a:endParaRPr>
          </a:p>
          <a:p>
            <a:pPr indent="0" lvl="0" marL="0" rtl="0" algn="l">
              <a:spcBef>
                <a:spcPts val="0"/>
              </a:spcBef>
              <a:spcAft>
                <a:spcPts val="0"/>
              </a:spcAft>
              <a:buNone/>
            </a:pPr>
            <a:r>
              <a:rPr lang="es" sz="3000">
                <a:latin typeface="Spectral Light"/>
                <a:ea typeface="Spectral Light"/>
                <a:cs typeface="Spectral Light"/>
                <a:sym typeface="Spectral Light"/>
              </a:rPr>
              <a:t>.</a:t>
            </a:r>
            <a:endParaRPr sz="3000">
              <a:latin typeface="Spectral Light"/>
              <a:ea typeface="Spectral Light"/>
              <a:cs typeface="Spectral Light"/>
              <a:sym typeface="Spectral Light"/>
            </a:endParaRPr>
          </a:p>
          <a:p>
            <a:pPr indent="0" lvl="0" marL="0" rtl="0" algn="l">
              <a:spcBef>
                <a:spcPts val="0"/>
              </a:spcBef>
              <a:spcAft>
                <a:spcPts val="0"/>
              </a:spcAft>
              <a:buNone/>
            </a:pPr>
            <a:r>
              <a:rPr lang="es" sz="3000">
                <a:latin typeface="Spectral Light"/>
                <a:ea typeface="Spectral Light"/>
                <a:cs typeface="Spectral Light"/>
                <a:sym typeface="Spectral Light"/>
              </a:rPr>
              <a:t>.</a:t>
            </a:r>
            <a:endParaRPr sz="3000">
              <a:latin typeface="Spectral Light"/>
              <a:ea typeface="Spectral Light"/>
              <a:cs typeface="Spectral Light"/>
              <a:sym typeface="Spectral Light"/>
            </a:endParaRPr>
          </a:p>
          <a:p>
            <a:pPr indent="0" lvl="0" marL="0" rtl="0" algn="l">
              <a:spcBef>
                <a:spcPts val="0"/>
              </a:spcBef>
              <a:spcAft>
                <a:spcPts val="0"/>
              </a:spcAft>
              <a:buNone/>
            </a:pPr>
            <a:r>
              <a:rPr lang="es" sz="3000">
                <a:latin typeface="Spectral Light"/>
                <a:ea typeface="Spectral Light"/>
                <a:cs typeface="Spectral Light"/>
                <a:sym typeface="Spectral Light"/>
              </a:rPr>
              <a:t>.</a:t>
            </a:r>
            <a:endParaRPr sz="3000">
              <a:latin typeface="Spectral Light"/>
              <a:ea typeface="Spectral Light"/>
              <a:cs typeface="Spectral Light"/>
              <a:sym typeface="Spectral Light"/>
            </a:endParaRPr>
          </a:p>
        </p:txBody>
      </p:sp>
      <p:sp>
        <p:nvSpPr>
          <p:cNvPr id="327" name="Google Shape;327;p37"/>
          <p:cNvSpPr txBox="1"/>
          <p:nvPr/>
        </p:nvSpPr>
        <p:spPr>
          <a:xfrm>
            <a:off x="5765088" y="1994875"/>
            <a:ext cx="2547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000">
                <a:latin typeface="Spectral Light"/>
                <a:ea typeface="Spectral Light"/>
                <a:cs typeface="Spectral Light"/>
                <a:sym typeface="Spectral Light"/>
              </a:rPr>
              <a:t>.</a:t>
            </a:r>
            <a:endParaRPr sz="3000">
              <a:latin typeface="Spectral Light"/>
              <a:ea typeface="Spectral Light"/>
              <a:cs typeface="Spectral Light"/>
              <a:sym typeface="Spectral Light"/>
            </a:endParaRPr>
          </a:p>
          <a:p>
            <a:pPr indent="0" lvl="0" marL="0" rtl="0" algn="l">
              <a:spcBef>
                <a:spcPts val="0"/>
              </a:spcBef>
              <a:spcAft>
                <a:spcPts val="0"/>
              </a:spcAft>
              <a:buNone/>
            </a:pPr>
            <a:r>
              <a:rPr lang="es" sz="3000">
                <a:latin typeface="Spectral Light"/>
                <a:ea typeface="Spectral Light"/>
                <a:cs typeface="Spectral Light"/>
                <a:sym typeface="Spectral Light"/>
              </a:rPr>
              <a:t>.</a:t>
            </a:r>
            <a:endParaRPr sz="3000">
              <a:latin typeface="Spectral Light"/>
              <a:ea typeface="Spectral Light"/>
              <a:cs typeface="Spectral Light"/>
              <a:sym typeface="Spectral Light"/>
            </a:endParaRPr>
          </a:p>
          <a:p>
            <a:pPr indent="0" lvl="0" marL="0" rtl="0" algn="l">
              <a:spcBef>
                <a:spcPts val="0"/>
              </a:spcBef>
              <a:spcAft>
                <a:spcPts val="0"/>
              </a:spcAft>
              <a:buNone/>
            </a:pPr>
            <a:r>
              <a:rPr lang="es" sz="3000">
                <a:latin typeface="Spectral Light"/>
                <a:ea typeface="Spectral Light"/>
                <a:cs typeface="Spectral Light"/>
                <a:sym typeface="Spectral Light"/>
              </a:rPr>
              <a:t>.</a:t>
            </a:r>
            <a:endParaRPr sz="3000">
              <a:latin typeface="Spectral Light"/>
              <a:ea typeface="Spectral Light"/>
              <a:cs typeface="Spectral Light"/>
              <a:sym typeface="Spectral Light"/>
            </a:endParaRPr>
          </a:p>
          <a:p>
            <a:pPr indent="0" lvl="0" marL="0" rtl="0" algn="l">
              <a:spcBef>
                <a:spcPts val="0"/>
              </a:spcBef>
              <a:spcAft>
                <a:spcPts val="0"/>
              </a:spcAft>
              <a:buNone/>
            </a:pPr>
            <a:r>
              <a:rPr lang="es" sz="3000">
                <a:latin typeface="Spectral Light"/>
                <a:ea typeface="Spectral Light"/>
                <a:cs typeface="Spectral Light"/>
                <a:sym typeface="Spectral Light"/>
              </a:rPr>
              <a:t>.</a:t>
            </a:r>
            <a:endParaRPr sz="3000">
              <a:latin typeface="Spectral Light"/>
              <a:ea typeface="Spectral Light"/>
              <a:cs typeface="Spectral Light"/>
              <a:sym typeface="Spectral Light"/>
            </a:endParaRPr>
          </a:p>
        </p:txBody>
      </p:sp>
      <p:sp>
        <p:nvSpPr>
          <p:cNvPr id="328" name="Google Shape;328;p37"/>
          <p:cNvSpPr txBox="1"/>
          <p:nvPr/>
        </p:nvSpPr>
        <p:spPr>
          <a:xfrm>
            <a:off x="6544038" y="1994875"/>
            <a:ext cx="2547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000">
                <a:latin typeface="Spectral Light"/>
                <a:ea typeface="Spectral Light"/>
                <a:cs typeface="Spectral Light"/>
                <a:sym typeface="Spectral Light"/>
              </a:rPr>
              <a:t>.</a:t>
            </a:r>
            <a:endParaRPr sz="3000">
              <a:latin typeface="Spectral Light"/>
              <a:ea typeface="Spectral Light"/>
              <a:cs typeface="Spectral Light"/>
              <a:sym typeface="Spectral Light"/>
            </a:endParaRPr>
          </a:p>
          <a:p>
            <a:pPr indent="0" lvl="0" marL="0" rtl="0" algn="l">
              <a:spcBef>
                <a:spcPts val="0"/>
              </a:spcBef>
              <a:spcAft>
                <a:spcPts val="0"/>
              </a:spcAft>
              <a:buNone/>
            </a:pPr>
            <a:r>
              <a:rPr lang="es" sz="3000">
                <a:latin typeface="Spectral Light"/>
                <a:ea typeface="Spectral Light"/>
                <a:cs typeface="Spectral Light"/>
                <a:sym typeface="Spectral Light"/>
              </a:rPr>
              <a:t>.</a:t>
            </a:r>
            <a:endParaRPr sz="3000">
              <a:latin typeface="Spectral Light"/>
              <a:ea typeface="Spectral Light"/>
              <a:cs typeface="Spectral Light"/>
              <a:sym typeface="Spectral Light"/>
            </a:endParaRPr>
          </a:p>
          <a:p>
            <a:pPr indent="0" lvl="0" marL="0" rtl="0" algn="l">
              <a:spcBef>
                <a:spcPts val="0"/>
              </a:spcBef>
              <a:spcAft>
                <a:spcPts val="0"/>
              </a:spcAft>
              <a:buNone/>
            </a:pPr>
            <a:r>
              <a:rPr lang="es" sz="3000">
                <a:latin typeface="Spectral Light"/>
                <a:ea typeface="Spectral Light"/>
                <a:cs typeface="Spectral Light"/>
                <a:sym typeface="Spectral Light"/>
              </a:rPr>
              <a:t>.</a:t>
            </a:r>
            <a:endParaRPr sz="3000">
              <a:latin typeface="Spectral Light"/>
              <a:ea typeface="Spectral Light"/>
              <a:cs typeface="Spectral Light"/>
              <a:sym typeface="Spectral Light"/>
            </a:endParaRPr>
          </a:p>
          <a:p>
            <a:pPr indent="0" lvl="0" marL="0" rtl="0" algn="l">
              <a:spcBef>
                <a:spcPts val="0"/>
              </a:spcBef>
              <a:spcAft>
                <a:spcPts val="0"/>
              </a:spcAft>
              <a:buNone/>
            </a:pPr>
            <a:r>
              <a:rPr lang="es" sz="3000">
                <a:latin typeface="Spectral Light"/>
                <a:ea typeface="Spectral Light"/>
                <a:cs typeface="Spectral Light"/>
                <a:sym typeface="Spectral Light"/>
              </a:rPr>
              <a:t>.</a:t>
            </a:r>
            <a:endParaRPr sz="3000">
              <a:latin typeface="Spectral Light"/>
              <a:ea typeface="Spectral Light"/>
              <a:cs typeface="Spectral Light"/>
              <a:sym typeface="Spectral Light"/>
            </a:endParaRPr>
          </a:p>
        </p:txBody>
      </p:sp>
      <p:cxnSp>
        <p:nvCxnSpPr>
          <p:cNvPr id="329" name="Google Shape;329;p37"/>
          <p:cNvCxnSpPr/>
          <p:nvPr/>
        </p:nvCxnSpPr>
        <p:spPr>
          <a:xfrm>
            <a:off x="2057263" y="1063900"/>
            <a:ext cx="0" cy="3136800"/>
          </a:xfrm>
          <a:prstGeom prst="straightConnector1">
            <a:avLst/>
          </a:prstGeom>
          <a:noFill/>
          <a:ln cap="flat" cmpd="sng" w="9525">
            <a:solidFill>
              <a:srgbClr val="0B5394"/>
            </a:solidFill>
            <a:prstDash val="solid"/>
            <a:round/>
            <a:headEnd len="med" w="med" type="none"/>
            <a:tailEnd len="med" w="med" type="none"/>
          </a:ln>
        </p:spPr>
      </p:cxnSp>
      <p:cxnSp>
        <p:nvCxnSpPr>
          <p:cNvPr id="330" name="Google Shape;330;p37"/>
          <p:cNvCxnSpPr/>
          <p:nvPr/>
        </p:nvCxnSpPr>
        <p:spPr>
          <a:xfrm>
            <a:off x="2053550" y="1062025"/>
            <a:ext cx="4946400" cy="0"/>
          </a:xfrm>
          <a:prstGeom prst="straightConnector1">
            <a:avLst/>
          </a:prstGeom>
          <a:noFill/>
          <a:ln cap="flat" cmpd="sng" w="9525">
            <a:solidFill>
              <a:srgbClr val="0B5394"/>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8"/>
          <p:cNvSpPr txBox="1"/>
          <p:nvPr>
            <p:ph type="title"/>
          </p:nvPr>
        </p:nvSpPr>
        <p:spPr>
          <a:xfrm>
            <a:off x="726100" y="115775"/>
            <a:ext cx="3528000" cy="217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200">
                <a:solidFill>
                  <a:srgbClr val="252525"/>
                </a:solidFill>
              </a:rPr>
              <a:t>Cleaning your data is important</a:t>
            </a:r>
            <a:endParaRPr sz="3200">
              <a:solidFill>
                <a:srgbClr val="252525"/>
              </a:solidFill>
            </a:endParaRPr>
          </a:p>
        </p:txBody>
      </p:sp>
      <p:sp>
        <p:nvSpPr>
          <p:cNvPr id="336" name="Google Shape;336;p38"/>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t>‹#›</a:t>
            </a:fld>
            <a:endParaRPr/>
          </a:p>
        </p:txBody>
      </p:sp>
      <p:sp>
        <p:nvSpPr>
          <p:cNvPr id="337" name="Google Shape;337;p38"/>
          <p:cNvSpPr txBox="1"/>
          <p:nvPr>
            <p:ph idx="2" type="subTitle"/>
          </p:nvPr>
        </p:nvSpPr>
        <p:spPr>
          <a:xfrm>
            <a:off x="1105325" y="3315875"/>
            <a:ext cx="3399300" cy="106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 small part of the patents was without abstract, and have been deleted. Abstracts are </a:t>
            </a:r>
            <a:r>
              <a:rPr lang="es"/>
              <a:t>fundamental</a:t>
            </a:r>
            <a:r>
              <a:rPr lang="es"/>
              <a:t> for our analysis</a:t>
            </a:r>
            <a:endParaRPr/>
          </a:p>
        </p:txBody>
      </p:sp>
      <p:sp>
        <p:nvSpPr>
          <p:cNvPr id="338" name="Google Shape;338;p38"/>
          <p:cNvSpPr txBox="1"/>
          <p:nvPr>
            <p:ph idx="4" type="subTitle"/>
          </p:nvPr>
        </p:nvSpPr>
        <p:spPr>
          <a:xfrm>
            <a:off x="5247800" y="3315875"/>
            <a:ext cx="3399300" cy="106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O</a:t>
            </a:r>
            <a:r>
              <a:rPr lang="es"/>
              <a:t>nly </a:t>
            </a:r>
            <a:r>
              <a:rPr lang="es"/>
              <a:t>the </a:t>
            </a:r>
            <a:r>
              <a:rPr lang="es"/>
              <a:t>records that had at least one internal citation have been con</a:t>
            </a:r>
            <a:r>
              <a:rPr lang="es"/>
              <a:t>side</a:t>
            </a:r>
            <a:r>
              <a:rPr lang="es"/>
              <a:t>red</a:t>
            </a:r>
            <a:endParaRPr/>
          </a:p>
        </p:txBody>
      </p:sp>
      <p:sp>
        <p:nvSpPr>
          <p:cNvPr id="339" name="Google Shape;339;p38"/>
          <p:cNvSpPr txBox="1"/>
          <p:nvPr>
            <p:ph idx="1" type="subTitle"/>
          </p:nvPr>
        </p:nvSpPr>
        <p:spPr>
          <a:xfrm>
            <a:off x="1105337" y="2225996"/>
            <a:ext cx="3399300" cy="1093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Abstract</a:t>
            </a:r>
            <a:endParaRPr/>
          </a:p>
        </p:txBody>
      </p:sp>
      <p:sp>
        <p:nvSpPr>
          <p:cNvPr id="340" name="Google Shape;340;p38"/>
          <p:cNvSpPr txBox="1"/>
          <p:nvPr>
            <p:ph idx="3" type="subTitle"/>
          </p:nvPr>
        </p:nvSpPr>
        <p:spPr>
          <a:xfrm>
            <a:off x="5247791" y="2225996"/>
            <a:ext cx="3399300" cy="1093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Citations</a:t>
            </a:r>
            <a:endParaRPr/>
          </a:p>
        </p:txBody>
      </p:sp>
      <p:sp>
        <p:nvSpPr>
          <p:cNvPr id="341" name="Google Shape;341;p38"/>
          <p:cNvSpPr txBox="1"/>
          <p:nvPr/>
        </p:nvSpPr>
        <p:spPr>
          <a:xfrm>
            <a:off x="4140525" y="0"/>
            <a:ext cx="1200300" cy="269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300">
                <a:latin typeface="Spectral"/>
                <a:ea typeface="Spectral"/>
                <a:cs typeface="Spectral"/>
                <a:sym typeface="Spectral"/>
              </a:rPr>
              <a:t>!</a:t>
            </a:r>
            <a:endParaRPr b="1" sz="16300">
              <a:latin typeface="Spectral"/>
              <a:ea typeface="Spectral"/>
              <a:cs typeface="Spectral"/>
              <a:sym typeface="Spectr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52525"/>
        </a:solidFill>
      </p:bgPr>
    </p:bg>
    <p:spTree>
      <p:nvGrpSpPr>
        <p:cNvPr id="345" name="Shape 345"/>
        <p:cNvGrpSpPr/>
        <p:nvPr/>
      </p:nvGrpSpPr>
      <p:grpSpPr>
        <a:xfrm>
          <a:off x="0" y="0"/>
          <a:ext cx="0" cy="0"/>
          <a:chOff x="0" y="0"/>
          <a:chExt cx="0" cy="0"/>
        </a:xfrm>
      </p:grpSpPr>
      <p:sp>
        <p:nvSpPr>
          <p:cNvPr id="346" name="Google Shape;346;p39"/>
          <p:cNvSpPr txBox="1"/>
          <p:nvPr>
            <p:ph type="title"/>
          </p:nvPr>
        </p:nvSpPr>
        <p:spPr>
          <a:xfrm>
            <a:off x="542950" y="609775"/>
            <a:ext cx="8058000" cy="95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90CCFA"/>
                </a:solidFill>
              </a:rPr>
              <a:t>22,573</a:t>
            </a:r>
            <a:endParaRPr/>
          </a:p>
        </p:txBody>
      </p:sp>
      <p:sp>
        <p:nvSpPr>
          <p:cNvPr id="347" name="Google Shape;347;p39"/>
          <p:cNvSpPr txBox="1"/>
          <p:nvPr>
            <p:ph idx="1" type="subTitle"/>
          </p:nvPr>
        </p:nvSpPr>
        <p:spPr>
          <a:xfrm>
            <a:off x="1194950" y="1378775"/>
            <a:ext cx="6754200" cy="3609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s">
                <a:solidFill>
                  <a:schemeClr val="lt1"/>
                </a:solidFill>
              </a:rPr>
              <a:t>Patents retrieved from Google Patents</a:t>
            </a:r>
            <a:endParaRPr/>
          </a:p>
        </p:txBody>
      </p:sp>
      <p:sp>
        <p:nvSpPr>
          <p:cNvPr id="348" name="Google Shape;348;p39"/>
          <p:cNvSpPr txBox="1"/>
          <p:nvPr>
            <p:ph idx="2" type="title"/>
          </p:nvPr>
        </p:nvSpPr>
        <p:spPr>
          <a:xfrm>
            <a:off x="542950" y="1833775"/>
            <a:ext cx="8058000" cy="95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s">
                <a:solidFill>
                  <a:srgbClr val="4888DE"/>
                </a:solidFill>
              </a:rPr>
              <a:t>7,981</a:t>
            </a:r>
            <a:endParaRPr/>
          </a:p>
        </p:txBody>
      </p:sp>
      <p:sp>
        <p:nvSpPr>
          <p:cNvPr id="349" name="Google Shape;349;p39"/>
          <p:cNvSpPr txBox="1"/>
          <p:nvPr>
            <p:ph idx="3" type="subTitle"/>
          </p:nvPr>
        </p:nvSpPr>
        <p:spPr>
          <a:xfrm>
            <a:off x="1194950" y="2602775"/>
            <a:ext cx="6754200" cy="3609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s">
                <a:solidFill>
                  <a:schemeClr val="lt1"/>
                </a:solidFill>
              </a:rPr>
              <a:t>Scientific Papers retrieved from Scopus</a:t>
            </a:r>
            <a:endParaRPr/>
          </a:p>
        </p:txBody>
      </p:sp>
      <p:sp>
        <p:nvSpPr>
          <p:cNvPr id="350" name="Google Shape;350;p39"/>
          <p:cNvSpPr txBox="1"/>
          <p:nvPr>
            <p:ph idx="4" type="title"/>
          </p:nvPr>
        </p:nvSpPr>
        <p:spPr>
          <a:xfrm>
            <a:off x="542950" y="3176350"/>
            <a:ext cx="8058000" cy="95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s">
                <a:solidFill>
                  <a:srgbClr val="0043C1"/>
                </a:solidFill>
              </a:rPr>
              <a:t>17,457</a:t>
            </a:r>
            <a:endParaRPr/>
          </a:p>
        </p:txBody>
      </p:sp>
      <p:sp>
        <p:nvSpPr>
          <p:cNvPr id="351" name="Google Shape;351;p39"/>
          <p:cNvSpPr txBox="1"/>
          <p:nvPr>
            <p:ph idx="5" type="subTitle"/>
          </p:nvPr>
        </p:nvSpPr>
        <p:spPr>
          <a:xfrm>
            <a:off x="1194950" y="3945350"/>
            <a:ext cx="6754200" cy="3609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s">
                <a:solidFill>
                  <a:schemeClr val="lt1"/>
                </a:solidFill>
              </a:rPr>
              <a:t>Number of Documents after Data Cleaning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0"/>
          <p:cNvSpPr txBox="1"/>
          <p:nvPr/>
        </p:nvSpPr>
        <p:spPr>
          <a:xfrm>
            <a:off x="2857400" y="643700"/>
            <a:ext cx="3883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600">
                <a:latin typeface="Spectral"/>
                <a:ea typeface="Spectral"/>
                <a:cs typeface="Spectral"/>
                <a:sym typeface="Spectral"/>
              </a:rPr>
              <a:t>Documents Analysis</a:t>
            </a:r>
            <a:endParaRPr b="1" sz="3100">
              <a:latin typeface="Spectral"/>
              <a:ea typeface="Spectral"/>
              <a:cs typeface="Spectral"/>
              <a:sym typeface="Spectral"/>
            </a:endParaRPr>
          </a:p>
        </p:txBody>
      </p:sp>
      <p:pic>
        <p:nvPicPr>
          <p:cNvPr id="357" name="Google Shape;357;p40" title="Chart"/>
          <p:cNvPicPr preferRelativeResize="0"/>
          <p:nvPr/>
        </p:nvPicPr>
        <p:blipFill>
          <a:blip r:embed="rId4">
            <a:alphaModFix/>
          </a:blip>
          <a:stretch>
            <a:fillRect/>
          </a:stretch>
        </p:blipFill>
        <p:spPr>
          <a:xfrm>
            <a:off x="289725" y="1448775"/>
            <a:ext cx="4390950" cy="2715074"/>
          </a:xfrm>
          <a:prstGeom prst="rect">
            <a:avLst/>
          </a:prstGeom>
          <a:noFill/>
          <a:ln>
            <a:noFill/>
          </a:ln>
        </p:spPr>
      </p:pic>
      <p:pic>
        <p:nvPicPr>
          <p:cNvPr id="358" name="Google Shape;358;p40" title="Points scored"/>
          <p:cNvPicPr preferRelativeResize="0"/>
          <p:nvPr/>
        </p:nvPicPr>
        <p:blipFill>
          <a:blip r:embed="rId5">
            <a:alphaModFix/>
          </a:blip>
          <a:stretch>
            <a:fillRect/>
          </a:stretch>
        </p:blipFill>
        <p:spPr>
          <a:xfrm>
            <a:off x="4894525" y="1448765"/>
            <a:ext cx="4193151" cy="2592785"/>
          </a:xfrm>
          <a:prstGeom prst="rect">
            <a:avLst/>
          </a:prstGeom>
          <a:noFill/>
          <a:ln>
            <a:noFill/>
          </a:ln>
        </p:spPr>
      </p:pic>
      <p:sp>
        <p:nvSpPr>
          <p:cNvPr id="359" name="Google Shape;359;p40"/>
          <p:cNvSpPr txBox="1"/>
          <p:nvPr/>
        </p:nvSpPr>
        <p:spPr>
          <a:xfrm>
            <a:off x="5572275" y="4352450"/>
            <a:ext cx="35154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50">
                <a:solidFill>
                  <a:srgbClr val="333333"/>
                </a:solidFill>
                <a:highlight>
                  <a:srgbClr val="FFFFFF"/>
                </a:highlight>
                <a:latin typeface="Roboto"/>
                <a:ea typeface="Roboto"/>
                <a:cs typeface="Roboto"/>
                <a:sym typeface="Roboto"/>
              </a:rPr>
              <a:t> G06 - COMPUTING; CALCULATING; COUNTING</a:t>
            </a:r>
            <a:endParaRPr/>
          </a:p>
        </p:txBody>
      </p:sp>
      <p:sp>
        <p:nvSpPr>
          <p:cNvPr id="360" name="Google Shape;360;p40"/>
          <p:cNvSpPr txBox="1"/>
          <p:nvPr/>
        </p:nvSpPr>
        <p:spPr>
          <a:xfrm>
            <a:off x="5572350" y="4714250"/>
            <a:ext cx="35154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50">
                <a:solidFill>
                  <a:srgbClr val="333333"/>
                </a:solidFill>
                <a:highlight>
                  <a:srgbClr val="FFFFFF"/>
                </a:highlight>
                <a:latin typeface="Roboto"/>
                <a:ea typeface="Roboto"/>
                <a:cs typeface="Roboto"/>
                <a:sym typeface="Roboto"/>
              </a:rPr>
              <a:t>H04 - ELECTRIC COMMUNICATION TECHNIQUE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64" name="Shape 364"/>
        <p:cNvGrpSpPr/>
        <p:nvPr/>
      </p:nvGrpSpPr>
      <p:grpSpPr>
        <a:xfrm>
          <a:off x="0" y="0"/>
          <a:ext cx="0" cy="0"/>
          <a:chOff x="0" y="0"/>
          <a:chExt cx="0" cy="0"/>
        </a:xfrm>
      </p:grpSpPr>
      <p:sp>
        <p:nvSpPr>
          <p:cNvPr id="365" name="Google Shape;365;p41"/>
          <p:cNvSpPr txBox="1"/>
          <p:nvPr>
            <p:ph type="title"/>
          </p:nvPr>
        </p:nvSpPr>
        <p:spPr>
          <a:xfrm>
            <a:off x="320825" y="120825"/>
            <a:ext cx="5212200" cy="95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
                <a:solidFill>
                  <a:srgbClr val="90CCFA"/>
                </a:solidFill>
              </a:rPr>
              <a:t>2</a:t>
            </a:r>
            <a:r>
              <a:rPr lang="es">
                <a:solidFill>
                  <a:srgbClr val="90CCFA"/>
                </a:solidFill>
              </a:rPr>
              <a:t>.</a:t>
            </a:r>
            <a:r>
              <a:rPr lang="es">
                <a:solidFill>
                  <a:srgbClr val="373334"/>
                </a:solidFill>
              </a:rPr>
              <a:t> T</a:t>
            </a:r>
            <a:r>
              <a:rPr lang="es"/>
              <a:t>opic modeling</a:t>
            </a:r>
            <a:endParaRPr/>
          </a:p>
        </p:txBody>
      </p:sp>
      <p:sp>
        <p:nvSpPr>
          <p:cNvPr id="366" name="Google Shape;366;p41"/>
          <p:cNvSpPr txBox="1"/>
          <p:nvPr/>
        </p:nvSpPr>
        <p:spPr>
          <a:xfrm>
            <a:off x="7036850" y="192725"/>
            <a:ext cx="192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pectral Light"/>
              <a:ea typeface="Spectral Light"/>
              <a:cs typeface="Spectral Light"/>
              <a:sym typeface="Spectral Light"/>
            </a:endParaRPr>
          </a:p>
        </p:txBody>
      </p:sp>
      <p:sp>
        <p:nvSpPr>
          <p:cNvPr id="367" name="Google Shape;367;p41"/>
          <p:cNvSpPr/>
          <p:nvPr/>
        </p:nvSpPr>
        <p:spPr>
          <a:xfrm flipH="1" rot="5400000">
            <a:off x="1871548" y="2488650"/>
            <a:ext cx="1322100" cy="1563900"/>
          </a:xfrm>
          <a:prstGeom prst="bentUpArrow">
            <a:avLst>
              <a:gd fmla="val 34385" name="adj1"/>
              <a:gd fmla="val 33122" name="adj2"/>
              <a:gd fmla="val 24793" name="adj3"/>
            </a:avLst>
          </a:prstGeom>
          <a:solidFill>
            <a:srgbClr val="90C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1"/>
          <p:cNvSpPr/>
          <p:nvPr/>
        </p:nvSpPr>
        <p:spPr>
          <a:xfrm flipH="1" rot="5400000">
            <a:off x="3732259" y="1827600"/>
            <a:ext cx="1322100" cy="1563900"/>
          </a:xfrm>
          <a:prstGeom prst="bentUpArrow">
            <a:avLst>
              <a:gd fmla="val 34385" name="adj1"/>
              <a:gd fmla="val 33122" name="adj2"/>
              <a:gd fmla="val 24793" name="adj3"/>
            </a:avLst>
          </a:prstGeom>
          <a:solidFill>
            <a:srgbClr val="4888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1"/>
          <p:cNvSpPr/>
          <p:nvPr/>
        </p:nvSpPr>
        <p:spPr>
          <a:xfrm flipH="1" rot="5400000">
            <a:off x="5608096" y="1166550"/>
            <a:ext cx="1322100" cy="1563900"/>
          </a:xfrm>
          <a:prstGeom prst="bentUpArrow">
            <a:avLst>
              <a:gd fmla="val 34385" name="adj1"/>
              <a:gd fmla="val 33122" name="adj2"/>
              <a:gd fmla="val 24793" name="adj3"/>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1"/>
          <p:cNvSpPr txBox="1"/>
          <p:nvPr>
            <p:ph idx="4294967295" type="body"/>
          </p:nvPr>
        </p:nvSpPr>
        <p:spPr>
          <a:xfrm>
            <a:off x="5889650" y="2508050"/>
            <a:ext cx="1751100" cy="63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000000"/>
                </a:solidFill>
              </a:rPr>
              <a:t>Topic Analysis</a:t>
            </a:r>
            <a:endParaRPr>
              <a:solidFill>
                <a:srgbClr val="000000"/>
              </a:solidFill>
            </a:endParaRPr>
          </a:p>
          <a:p>
            <a:pPr indent="0" lvl="0" marL="0" rtl="0" algn="l">
              <a:spcBef>
                <a:spcPts val="0"/>
              </a:spcBef>
              <a:spcAft>
                <a:spcPts val="0"/>
              </a:spcAft>
              <a:buNone/>
            </a:pPr>
            <a:r>
              <a:rPr lang="es">
                <a:solidFill>
                  <a:srgbClr val="000000"/>
                </a:solidFill>
              </a:rPr>
              <a:t>and Understanding</a:t>
            </a:r>
            <a:endParaRPr>
              <a:solidFill>
                <a:srgbClr val="000000"/>
              </a:solidFill>
            </a:endParaRPr>
          </a:p>
        </p:txBody>
      </p:sp>
      <p:sp>
        <p:nvSpPr>
          <p:cNvPr id="371" name="Google Shape;371;p41"/>
          <p:cNvSpPr txBox="1"/>
          <p:nvPr>
            <p:ph idx="4294967295" type="body"/>
          </p:nvPr>
        </p:nvSpPr>
        <p:spPr>
          <a:xfrm>
            <a:off x="2108438" y="3883175"/>
            <a:ext cx="1751100" cy="72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000000"/>
                </a:solidFill>
              </a:rPr>
              <a:t>Abstract Collection</a:t>
            </a:r>
            <a:endParaRPr>
              <a:solidFill>
                <a:srgbClr val="000000"/>
              </a:solidFill>
            </a:endParaRPr>
          </a:p>
          <a:p>
            <a:pPr indent="0" lvl="0" marL="0" rtl="0" algn="l">
              <a:spcBef>
                <a:spcPts val="0"/>
              </a:spcBef>
              <a:spcAft>
                <a:spcPts val="0"/>
              </a:spcAft>
              <a:buNone/>
            </a:pPr>
            <a:r>
              <a:rPr lang="es">
                <a:solidFill>
                  <a:srgbClr val="000000"/>
                </a:solidFill>
              </a:rPr>
              <a:t>and Preprocessing</a:t>
            </a:r>
            <a:endParaRPr>
              <a:solidFill>
                <a:srgbClr val="000000"/>
              </a:solidFill>
            </a:endParaRPr>
          </a:p>
          <a:p>
            <a:pPr indent="0" lvl="0" marL="0" rtl="0" algn="l">
              <a:spcBef>
                <a:spcPts val="0"/>
              </a:spcBef>
              <a:spcAft>
                <a:spcPts val="0"/>
              </a:spcAft>
              <a:buNone/>
            </a:pPr>
            <a:r>
              <a:t/>
            </a:r>
            <a:endParaRPr>
              <a:solidFill>
                <a:srgbClr val="252525"/>
              </a:solidFill>
              <a:latin typeface="Montserrat ExtraBold"/>
              <a:ea typeface="Montserrat ExtraBold"/>
              <a:cs typeface="Montserrat ExtraBold"/>
              <a:sym typeface="Montserrat ExtraBold"/>
            </a:endParaRPr>
          </a:p>
          <a:p>
            <a:pPr indent="0" lvl="0" marL="0" rtl="0" algn="l">
              <a:spcBef>
                <a:spcPts val="0"/>
              </a:spcBef>
              <a:spcAft>
                <a:spcPts val="0"/>
              </a:spcAft>
              <a:buNone/>
            </a:pPr>
            <a:r>
              <a:t/>
            </a:r>
            <a:endParaRPr sz="1000">
              <a:solidFill>
                <a:srgbClr val="252525"/>
              </a:solidFill>
              <a:latin typeface="Josefin Slab"/>
              <a:ea typeface="Josefin Slab"/>
              <a:cs typeface="Josefin Slab"/>
              <a:sym typeface="Josefin Slab"/>
            </a:endParaRPr>
          </a:p>
        </p:txBody>
      </p:sp>
      <p:sp>
        <p:nvSpPr>
          <p:cNvPr id="372" name="Google Shape;372;p41"/>
          <p:cNvSpPr txBox="1"/>
          <p:nvPr>
            <p:ph idx="4294967295" type="body"/>
          </p:nvPr>
        </p:nvSpPr>
        <p:spPr>
          <a:xfrm>
            <a:off x="3956625" y="3235775"/>
            <a:ext cx="1909800" cy="77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000000"/>
                </a:solidFill>
              </a:rPr>
              <a:t>Topic Modelling</a:t>
            </a:r>
            <a:endParaRPr sz="1000">
              <a:solidFill>
                <a:srgbClr val="252525"/>
              </a:solidFill>
              <a:latin typeface="Josefin Slab"/>
              <a:ea typeface="Josefin Slab"/>
              <a:cs typeface="Josefin Slab"/>
              <a:sym typeface="Josefin Slab"/>
            </a:endParaRPr>
          </a:p>
        </p:txBody>
      </p:sp>
      <p:sp>
        <p:nvSpPr>
          <p:cNvPr id="373" name="Google Shape;373;p41"/>
          <p:cNvSpPr txBox="1"/>
          <p:nvPr>
            <p:ph idx="4294967295" type="body"/>
          </p:nvPr>
        </p:nvSpPr>
        <p:spPr>
          <a:xfrm>
            <a:off x="1789138" y="2270450"/>
            <a:ext cx="1620900" cy="33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700">
                <a:solidFill>
                  <a:srgbClr val="D9D9D9"/>
                </a:solidFill>
                <a:latin typeface="Montserrat"/>
                <a:ea typeface="Montserrat"/>
                <a:cs typeface="Montserrat"/>
                <a:sym typeface="Montserrat"/>
              </a:rPr>
              <a:t>STEP 1</a:t>
            </a:r>
            <a:endParaRPr b="1" sz="1700">
              <a:solidFill>
                <a:srgbClr val="D9D9D9"/>
              </a:solidFill>
              <a:latin typeface="Montserrat"/>
              <a:ea typeface="Montserrat"/>
              <a:cs typeface="Montserrat"/>
              <a:sym typeface="Montserrat"/>
            </a:endParaRPr>
          </a:p>
        </p:txBody>
      </p:sp>
      <p:sp>
        <p:nvSpPr>
          <p:cNvPr id="374" name="Google Shape;374;p41"/>
          <p:cNvSpPr txBox="1"/>
          <p:nvPr>
            <p:ph idx="4294967295" type="body"/>
          </p:nvPr>
        </p:nvSpPr>
        <p:spPr>
          <a:xfrm>
            <a:off x="3611363" y="1610700"/>
            <a:ext cx="1620900" cy="33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700">
                <a:solidFill>
                  <a:srgbClr val="D9D9D9"/>
                </a:solidFill>
                <a:latin typeface="Montserrat"/>
                <a:ea typeface="Montserrat"/>
                <a:cs typeface="Montserrat"/>
                <a:sym typeface="Montserrat"/>
              </a:rPr>
              <a:t>STEP 2</a:t>
            </a:r>
            <a:endParaRPr b="1" sz="1700">
              <a:solidFill>
                <a:srgbClr val="D9D9D9"/>
              </a:solidFill>
              <a:latin typeface="Montserrat"/>
              <a:ea typeface="Montserrat"/>
              <a:cs typeface="Montserrat"/>
              <a:sym typeface="Montserrat"/>
            </a:endParaRPr>
          </a:p>
        </p:txBody>
      </p:sp>
      <p:sp>
        <p:nvSpPr>
          <p:cNvPr id="375" name="Google Shape;375;p41"/>
          <p:cNvSpPr txBox="1"/>
          <p:nvPr>
            <p:ph idx="4294967295" type="body"/>
          </p:nvPr>
        </p:nvSpPr>
        <p:spPr>
          <a:xfrm>
            <a:off x="5458688" y="999000"/>
            <a:ext cx="1620900" cy="33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700">
                <a:solidFill>
                  <a:srgbClr val="D9D9D9"/>
                </a:solidFill>
                <a:latin typeface="Montserrat"/>
                <a:ea typeface="Montserrat"/>
                <a:cs typeface="Montserrat"/>
                <a:sym typeface="Montserrat"/>
              </a:rPr>
              <a:t>STEP 3</a:t>
            </a:r>
            <a:endParaRPr b="1" sz="1700">
              <a:solidFill>
                <a:srgbClr val="D9D9D9"/>
              </a:solidFill>
              <a:latin typeface="Montserrat"/>
              <a:ea typeface="Montserrat"/>
              <a:cs typeface="Montserrat"/>
              <a:sym typeface="Montserrat"/>
            </a:endParaRPr>
          </a:p>
        </p:txBody>
      </p:sp>
      <p:sp>
        <p:nvSpPr>
          <p:cNvPr id="376" name="Google Shape;376;p41"/>
          <p:cNvSpPr/>
          <p:nvPr/>
        </p:nvSpPr>
        <p:spPr>
          <a:xfrm>
            <a:off x="2679377" y="3505777"/>
            <a:ext cx="351155" cy="351183"/>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 name="Google Shape;377;p41"/>
          <p:cNvGrpSpPr/>
          <p:nvPr/>
        </p:nvGrpSpPr>
        <p:grpSpPr>
          <a:xfrm>
            <a:off x="6028203" y="2175711"/>
            <a:ext cx="332587" cy="332335"/>
            <a:chOff x="1413250" y="2680675"/>
            <a:chExt cx="297750" cy="297525"/>
          </a:xfrm>
        </p:grpSpPr>
        <p:sp>
          <p:nvSpPr>
            <p:cNvPr id="378" name="Google Shape;378;p41"/>
            <p:cNvSpPr/>
            <p:nvPr/>
          </p:nvSpPr>
          <p:spPr>
            <a:xfrm>
              <a:off x="1413250" y="2680675"/>
              <a:ext cx="297750" cy="297525"/>
            </a:xfrm>
            <a:custGeom>
              <a:rect b="b" l="l" r="r" t="t"/>
              <a:pathLst>
                <a:path extrusionOk="0" h="11901" w="1191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1"/>
            <p:cNvSpPr/>
            <p:nvPr/>
          </p:nvSpPr>
          <p:spPr>
            <a:xfrm>
              <a:off x="1465225" y="2805100"/>
              <a:ext cx="52800" cy="52025"/>
            </a:xfrm>
            <a:custGeom>
              <a:rect b="b" l="l" r="r" t="t"/>
              <a:pathLst>
                <a:path extrusionOk="0" h="2081" w="2112">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1"/>
            <p:cNvSpPr/>
            <p:nvPr/>
          </p:nvSpPr>
          <p:spPr>
            <a:xfrm>
              <a:off x="1535325" y="2769675"/>
              <a:ext cx="52800" cy="87450"/>
            </a:xfrm>
            <a:custGeom>
              <a:rect b="b" l="l" r="r" t="t"/>
              <a:pathLst>
                <a:path extrusionOk="0" h="3498" w="2112">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1"/>
            <p:cNvSpPr/>
            <p:nvPr/>
          </p:nvSpPr>
          <p:spPr>
            <a:xfrm>
              <a:off x="1604650" y="2733425"/>
              <a:ext cx="52775" cy="122900"/>
            </a:xfrm>
            <a:custGeom>
              <a:rect b="b" l="l" r="r" t="t"/>
              <a:pathLst>
                <a:path extrusionOk="0" h="4916" w="2111">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 name="Google Shape;382;p41"/>
          <p:cNvGrpSpPr/>
          <p:nvPr/>
        </p:nvGrpSpPr>
        <p:grpSpPr>
          <a:xfrm>
            <a:off x="6440976" y="2174867"/>
            <a:ext cx="336724" cy="334002"/>
            <a:chOff x="-31166825" y="1939525"/>
            <a:chExt cx="293800" cy="291425"/>
          </a:xfrm>
        </p:grpSpPr>
        <p:sp>
          <p:nvSpPr>
            <p:cNvPr id="383" name="Google Shape;383;p41"/>
            <p:cNvSpPr/>
            <p:nvPr/>
          </p:nvSpPr>
          <p:spPr>
            <a:xfrm>
              <a:off x="-31166825" y="1939525"/>
              <a:ext cx="224500" cy="291425"/>
            </a:xfrm>
            <a:custGeom>
              <a:rect b="b" l="l" r="r" t="t"/>
              <a:pathLst>
                <a:path extrusionOk="0" h="11657" w="8980">
                  <a:moveTo>
                    <a:pt x="5892" y="662"/>
                  </a:moveTo>
                  <a:cubicBezTo>
                    <a:pt x="6081" y="662"/>
                    <a:pt x="6239" y="819"/>
                    <a:pt x="6239" y="1040"/>
                  </a:cubicBezTo>
                  <a:lnTo>
                    <a:pt x="6239" y="1386"/>
                  </a:lnTo>
                  <a:lnTo>
                    <a:pt x="2805" y="1386"/>
                  </a:lnTo>
                  <a:lnTo>
                    <a:pt x="2805" y="1040"/>
                  </a:lnTo>
                  <a:cubicBezTo>
                    <a:pt x="2805" y="819"/>
                    <a:pt x="2962" y="662"/>
                    <a:pt x="3120" y="662"/>
                  </a:cubicBezTo>
                  <a:close/>
                  <a:moveTo>
                    <a:pt x="8035" y="1323"/>
                  </a:moveTo>
                  <a:cubicBezTo>
                    <a:pt x="8255" y="1323"/>
                    <a:pt x="8413" y="1512"/>
                    <a:pt x="8413" y="1701"/>
                  </a:cubicBezTo>
                  <a:lnTo>
                    <a:pt x="8413" y="10617"/>
                  </a:lnTo>
                  <a:cubicBezTo>
                    <a:pt x="8413" y="10838"/>
                    <a:pt x="8255" y="10995"/>
                    <a:pt x="8035" y="10995"/>
                  </a:cubicBezTo>
                  <a:lnTo>
                    <a:pt x="1166" y="10995"/>
                  </a:lnTo>
                  <a:cubicBezTo>
                    <a:pt x="946" y="10995"/>
                    <a:pt x="788" y="10838"/>
                    <a:pt x="788" y="10617"/>
                  </a:cubicBezTo>
                  <a:lnTo>
                    <a:pt x="788" y="1701"/>
                  </a:lnTo>
                  <a:lnTo>
                    <a:pt x="757" y="1701"/>
                  </a:lnTo>
                  <a:cubicBezTo>
                    <a:pt x="757" y="1512"/>
                    <a:pt x="914" y="1323"/>
                    <a:pt x="1103" y="1323"/>
                  </a:cubicBezTo>
                  <a:lnTo>
                    <a:pt x="2143" y="1323"/>
                  </a:lnTo>
                  <a:lnTo>
                    <a:pt x="2143" y="1701"/>
                  </a:lnTo>
                  <a:cubicBezTo>
                    <a:pt x="2143" y="1890"/>
                    <a:pt x="2301" y="2048"/>
                    <a:pt x="2490" y="2048"/>
                  </a:cubicBezTo>
                  <a:lnTo>
                    <a:pt x="6617" y="2048"/>
                  </a:lnTo>
                  <a:cubicBezTo>
                    <a:pt x="6837" y="2048"/>
                    <a:pt x="6995" y="1890"/>
                    <a:pt x="6995" y="1701"/>
                  </a:cubicBezTo>
                  <a:lnTo>
                    <a:pt x="6995" y="1323"/>
                  </a:lnTo>
                  <a:close/>
                  <a:moveTo>
                    <a:pt x="3120" y="0"/>
                  </a:moveTo>
                  <a:cubicBezTo>
                    <a:pt x="2679" y="0"/>
                    <a:pt x="2301" y="284"/>
                    <a:pt x="2143" y="662"/>
                  </a:cubicBezTo>
                  <a:lnTo>
                    <a:pt x="1040" y="662"/>
                  </a:lnTo>
                  <a:cubicBezTo>
                    <a:pt x="473" y="662"/>
                    <a:pt x="1" y="1134"/>
                    <a:pt x="1" y="1701"/>
                  </a:cubicBezTo>
                  <a:lnTo>
                    <a:pt x="1" y="10649"/>
                  </a:lnTo>
                  <a:cubicBezTo>
                    <a:pt x="64" y="11216"/>
                    <a:pt x="536" y="11657"/>
                    <a:pt x="1072" y="11657"/>
                  </a:cubicBezTo>
                  <a:lnTo>
                    <a:pt x="7971" y="11657"/>
                  </a:lnTo>
                  <a:cubicBezTo>
                    <a:pt x="8507" y="11657"/>
                    <a:pt x="8980" y="11184"/>
                    <a:pt x="8980" y="10649"/>
                  </a:cubicBezTo>
                  <a:lnTo>
                    <a:pt x="8980" y="1701"/>
                  </a:lnTo>
                  <a:cubicBezTo>
                    <a:pt x="8980" y="1134"/>
                    <a:pt x="8507" y="662"/>
                    <a:pt x="7971" y="662"/>
                  </a:cubicBezTo>
                  <a:lnTo>
                    <a:pt x="6869" y="662"/>
                  </a:lnTo>
                  <a:cubicBezTo>
                    <a:pt x="6711" y="284"/>
                    <a:pt x="6365"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1"/>
            <p:cNvSpPr/>
            <p:nvPr/>
          </p:nvSpPr>
          <p:spPr>
            <a:xfrm>
              <a:off x="-31131375" y="2145075"/>
              <a:ext cx="52800" cy="52800"/>
            </a:xfrm>
            <a:custGeom>
              <a:rect b="b" l="l" r="r" t="t"/>
              <a:pathLst>
                <a:path extrusionOk="0" h="2112" w="2112">
                  <a:moveTo>
                    <a:pt x="1355" y="726"/>
                  </a:moveTo>
                  <a:lnTo>
                    <a:pt x="1355" y="1387"/>
                  </a:lnTo>
                  <a:lnTo>
                    <a:pt x="694" y="1387"/>
                  </a:lnTo>
                  <a:lnTo>
                    <a:pt x="694" y="726"/>
                  </a:lnTo>
                  <a:close/>
                  <a:moveTo>
                    <a:pt x="379" y="1"/>
                  </a:moveTo>
                  <a:cubicBezTo>
                    <a:pt x="158" y="1"/>
                    <a:pt x="0" y="158"/>
                    <a:pt x="0" y="379"/>
                  </a:cubicBezTo>
                  <a:lnTo>
                    <a:pt x="0" y="1734"/>
                  </a:lnTo>
                  <a:cubicBezTo>
                    <a:pt x="0" y="1954"/>
                    <a:pt x="158" y="2112"/>
                    <a:pt x="379" y="2112"/>
                  </a:cubicBezTo>
                  <a:lnTo>
                    <a:pt x="1733" y="2112"/>
                  </a:lnTo>
                  <a:cubicBezTo>
                    <a:pt x="1954" y="2112"/>
                    <a:pt x="2111" y="1954"/>
                    <a:pt x="2111" y="1734"/>
                  </a:cubicBezTo>
                  <a:lnTo>
                    <a:pt x="2111" y="379"/>
                  </a:ln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1"/>
            <p:cNvSpPr/>
            <p:nvPr/>
          </p:nvSpPr>
          <p:spPr>
            <a:xfrm>
              <a:off x="-31131375" y="2076550"/>
              <a:ext cx="52800" cy="52025"/>
            </a:xfrm>
            <a:custGeom>
              <a:rect b="b" l="l" r="r" t="t"/>
              <a:pathLst>
                <a:path extrusionOk="0" h="2081" w="2112">
                  <a:moveTo>
                    <a:pt x="1355" y="694"/>
                  </a:moveTo>
                  <a:lnTo>
                    <a:pt x="1355" y="1356"/>
                  </a:lnTo>
                  <a:lnTo>
                    <a:pt x="694" y="1356"/>
                  </a:lnTo>
                  <a:lnTo>
                    <a:pt x="694" y="694"/>
                  </a:lnTo>
                  <a:close/>
                  <a:moveTo>
                    <a:pt x="379" y="1"/>
                  </a:moveTo>
                  <a:cubicBezTo>
                    <a:pt x="158" y="1"/>
                    <a:pt x="0" y="159"/>
                    <a:pt x="0" y="348"/>
                  </a:cubicBezTo>
                  <a:lnTo>
                    <a:pt x="0" y="1734"/>
                  </a:lnTo>
                  <a:cubicBezTo>
                    <a:pt x="0" y="1923"/>
                    <a:pt x="158" y="2080"/>
                    <a:pt x="379" y="2080"/>
                  </a:cubicBezTo>
                  <a:lnTo>
                    <a:pt x="1733" y="2080"/>
                  </a:lnTo>
                  <a:cubicBezTo>
                    <a:pt x="1954" y="2080"/>
                    <a:pt x="2111" y="1923"/>
                    <a:pt x="2111" y="1734"/>
                  </a:cubicBezTo>
                  <a:lnTo>
                    <a:pt x="2111" y="348"/>
                  </a:ln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1"/>
            <p:cNvSpPr/>
            <p:nvPr/>
          </p:nvSpPr>
          <p:spPr>
            <a:xfrm>
              <a:off x="-31131375" y="2007250"/>
              <a:ext cx="52800" cy="52800"/>
            </a:xfrm>
            <a:custGeom>
              <a:rect b="b" l="l" r="r" t="t"/>
              <a:pathLst>
                <a:path extrusionOk="0" h="2112" w="2112">
                  <a:moveTo>
                    <a:pt x="1355" y="725"/>
                  </a:moveTo>
                  <a:lnTo>
                    <a:pt x="1355" y="1387"/>
                  </a:lnTo>
                  <a:lnTo>
                    <a:pt x="694" y="1387"/>
                  </a:lnTo>
                  <a:lnTo>
                    <a:pt x="694" y="725"/>
                  </a:lnTo>
                  <a:close/>
                  <a:moveTo>
                    <a:pt x="379" y="1"/>
                  </a:moveTo>
                  <a:cubicBezTo>
                    <a:pt x="158" y="1"/>
                    <a:pt x="0" y="158"/>
                    <a:pt x="0" y="379"/>
                  </a:cubicBezTo>
                  <a:lnTo>
                    <a:pt x="0" y="1733"/>
                  </a:lnTo>
                  <a:cubicBezTo>
                    <a:pt x="0" y="1954"/>
                    <a:pt x="158" y="2111"/>
                    <a:pt x="379" y="2111"/>
                  </a:cubicBezTo>
                  <a:lnTo>
                    <a:pt x="1733" y="2111"/>
                  </a:lnTo>
                  <a:cubicBezTo>
                    <a:pt x="1954" y="2111"/>
                    <a:pt x="2111" y="1954"/>
                    <a:pt x="2111" y="1733"/>
                  </a:cubicBezTo>
                  <a:lnTo>
                    <a:pt x="2111" y="379"/>
                  </a:ln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1"/>
            <p:cNvSpPr/>
            <p:nvPr/>
          </p:nvSpPr>
          <p:spPr>
            <a:xfrm>
              <a:off x="-31062075" y="2007250"/>
              <a:ext cx="85875" cy="18150"/>
            </a:xfrm>
            <a:custGeom>
              <a:rect b="b" l="l" r="r" t="t"/>
              <a:pathLst>
                <a:path extrusionOk="0" h="726" w="3435">
                  <a:moveTo>
                    <a:pt x="347" y="1"/>
                  </a:moveTo>
                  <a:cubicBezTo>
                    <a:pt x="158" y="1"/>
                    <a:pt x="1" y="158"/>
                    <a:pt x="1" y="379"/>
                  </a:cubicBezTo>
                  <a:cubicBezTo>
                    <a:pt x="1" y="568"/>
                    <a:pt x="158" y="725"/>
                    <a:pt x="347" y="725"/>
                  </a:cubicBezTo>
                  <a:lnTo>
                    <a:pt x="3057" y="725"/>
                  </a:lnTo>
                  <a:cubicBezTo>
                    <a:pt x="3277" y="725"/>
                    <a:pt x="3435" y="568"/>
                    <a:pt x="3435" y="379"/>
                  </a:cubicBezTo>
                  <a:cubicBezTo>
                    <a:pt x="3435" y="158"/>
                    <a:pt x="3277" y="1"/>
                    <a:pt x="30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1"/>
            <p:cNvSpPr/>
            <p:nvPr/>
          </p:nvSpPr>
          <p:spPr>
            <a:xfrm>
              <a:off x="-31062075" y="2041900"/>
              <a:ext cx="52025" cy="18150"/>
            </a:xfrm>
            <a:custGeom>
              <a:rect b="b" l="l" r="r" t="t"/>
              <a:pathLst>
                <a:path extrusionOk="0" h="726" w="2081">
                  <a:moveTo>
                    <a:pt x="347" y="1"/>
                  </a:moveTo>
                  <a:cubicBezTo>
                    <a:pt x="158" y="1"/>
                    <a:pt x="1" y="158"/>
                    <a:pt x="1" y="347"/>
                  </a:cubicBezTo>
                  <a:cubicBezTo>
                    <a:pt x="1" y="568"/>
                    <a:pt x="158" y="725"/>
                    <a:pt x="347" y="725"/>
                  </a:cubicBezTo>
                  <a:lnTo>
                    <a:pt x="1734" y="725"/>
                  </a:lnTo>
                  <a:cubicBezTo>
                    <a:pt x="1923" y="725"/>
                    <a:pt x="2080" y="568"/>
                    <a:pt x="2080" y="347"/>
                  </a:cubicBezTo>
                  <a:cubicBezTo>
                    <a:pt x="2080" y="158"/>
                    <a:pt x="1923"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1"/>
            <p:cNvSpPr/>
            <p:nvPr/>
          </p:nvSpPr>
          <p:spPr>
            <a:xfrm>
              <a:off x="-31062075" y="2076550"/>
              <a:ext cx="85875" cy="17375"/>
            </a:xfrm>
            <a:custGeom>
              <a:rect b="b" l="l" r="r" t="t"/>
              <a:pathLst>
                <a:path extrusionOk="0" h="695" w="3435">
                  <a:moveTo>
                    <a:pt x="347" y="1"/>
                  </a:moveTo>
                  <a:cubicBezTo>
                    <a:pt x="158" y="1"/>
                    <a:pt x="1" y="159"/>
                    <a:pt x="1" y="348"/>
                  </a:cubicBezTo>
                  <a:cubicBezTo>
                    <a:pt x="1" y="537"/>
                    <a:pt x="158" y="694"/>
                    <a:pt x="347" y="694"/>
                  </a:cubicBezTo>
                  <a:lnTo>
                    <a:pt x="3057" y="694"/>
                  </a:lnTo>
                  <a:cubicBezTo>
                    <a:pt x="3277" y="694"/>
                    <a:pt x="3435" y="537"/>
                    <a:pt x="3435" y="348"/>
                  </a:cubicBezTo>
                  <a:cubicBezTo>
                    <a:pt x="3435" y="159"/>
                    <a:pt x="3277" y="1"/>
                    <a:pt x="30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1"/>
            <p:cNvSpPr/>
            <p:nvPr/>
          </p:nvSpPr>
          <p:spPr>
            <a:xfrm>
              <a:off x="-31062075" y="2110425"/>
              <a:ext cx="52025" cy="18150"/>
            </a:xfrm>
            <a:custGeom>
              <a:rect b="b" l="l" r="r" t="t"/>
              <a:pathLst>
                <a:path extrusionOk="0" h="726" w="2081">
                  <a:moveTo>
                    <a:pt x="347" y="1"/>
                  </a:moveTo>
                  <a:cubicBezTo>
                    <a:pt x="158" y="1"/>
                    <a:pt x="1" y="190"/>
                    <a:pt x="1" y="379"/>
                  </a:cubicBezTo>
                  <a:cubicBezTo>
                    <a:pt x="1" y="568"/>
                    <a:pt x="158" y="725"/>
                    <a:pt x="347" y="725"/>
                  </a:cubicBezTo>
                  <a:lnTo>
                    <a:pt x="1734" y="725"/>
                  </a:lnTo>
                  <a:cubicBezTo>
                    <a:pt x="1923" y="725"/>
                    <a:pt x="2080" y="568"/>
                    <a:pt x="2080" y="379"/>
                  </a:cubicBezTo>
                  <a:cubicBezTo>
                    <a:pt x="2080" y="190"/>
                    <a:pt x="1923"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1"/>
            <p:cNvSpPr/>
            <p:nvPr/>
          </p:nvSpPr>
          <p:spPr>
            <a:xfrm>
              <a:off x="-31062075" y="2145075"/>
              <a:ext cx="85875" cy="18150"/>
            </a:xfrm>
            <a:custGeom>
              <a:rect b="b" l="l" r="r" t="t"/>
              <a:pathLst>
                <a:path extrusionOk="0" h="726" w="3435">
                  <a:moveTo>
                    <a:pt x="347" y="1"/>
                  </a:moveTo>
                  <a:cubicBezTo>
                    <a:pt x="158" y="1"/>
                    <a:pt x="1" y="158"/>
                    <a:pt x="1" y="379"/>
                  </a:cubicBezTo>
                  <a:cubicBezTo>
                    <a:pt x="1" y="568"/>
                    <a:pt x="158" y="726"/>
                    <a:pt x="347" y="726"/>
                  </a:cubicBezTo>
                  <a:lnTo>
                    <a:pt x="3057" y="726"/>
                  </a:lnTo>
                  <a:cubicBezTo>
                    <a:pt x="3277" y="726"/>
                    <a:pt x="3435" y="568"/>
                    <a:pt x="3435" y="379"/>
                  </a:cubicBezTo>
                  <a:cubicBezTo>
                    <a:pt x="3435" y="158"/>
                    <a:pt x="3277" y="1"/>
                    <a:pt x="30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1"/>
            <p:cNvSpPr/>
            <p:nvPr/>
          </p:nvSpPr>
          <p:spPr>
            <a:xfrm>
              <a:off x="-31062075" y="2179750"/>
              <a:ext cx="52025" cy="18125"/>
            </a:xfrm>
            <a:custGeom>
              <a:rect b="b" l="l" r="r" t="t"/>
              <a:pathLst>
                <a:path extrusionOk="0" h="725" w="2081">
                  <a:moveTo>
                    <a:pt x="347" y="0"/>
                  </a:moveTo>
                  <a:cubicBezTo>
                    <a:pt x="158" y="0"/>
                    <a:pt x="1" y="158"/>
                    <a:pt x="1" y="347"/>
                  </a:cubicBezTo>
                  <a:cubicBezTo>
                    <a:pt x="1" y="567"/>
                    <a:pt x="158" y="725"/>
                    <a:pt x="347" y="725"/>
                  </a:cubicBezTo>
                  <a:lnTo>
                    <a:pt x="1734" y="725"/>
                  </a:lnTo>
                  <a:cubicBezTo>
                    <a:pt x="1923" y="725"/>
                    <a:pt x="2080" y="567"/>
                    <a:pt x="2080" y="347"/>
                  </a:cubicBez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1"/>
            <p:cNvSpPr/>
            <p:nvPr/>
          </p:nvSpPr>
          <p:spPr>
            <a:xfrm>
              <a:off x="-30924225" y="1974175"/>
              <a:ext cx="51200" cy="240250"/>
            </a:xfrm>
            <a:custGeom>
              <a:rect b="b" l="l" r="r" t="t"/>
              <a:pathLst>
                <a:path extrusionOk="0" h="9610" w="2048">
                  <a:moveTo>
                    <a:pt x="1008" y="662"/>
                  </a:moveTo>
                  <a:cubicBezTo>
                    <a:pt x="1229" y="662"/>
                    <a:pt x="1386" y="819"/>
                    <a:pt x="1386" y="1009"/>
                  </a:cubicBezTo>
                  <a:lnTo>
                    <a:pt x="1386" y="2080"/>
                  </a:lnTo>
                  <a:lnTo>
                    <a:pt x="725" y="2080"/>
                  </a:lnTo>
                  <a:lnTo>
                    <a:pt x="725" y="1009"/>
                  </a:lnTo>
                  <a:lnTo>
                    <a:pt x="662" y="1009"/>
                  </a:lnTo>
                  <a:cubicBezTo>
                    <a:pt x="662" y="819"/>
                    <a:pt x="819" y="662"/>
                    <a:pt x="1008" y="662"/>
                  </a:cubicBezTo>
                  <a:close/>
                  <a:moveTo>
                    <a:pt x="1323" y="2741"/>
                  </a:moveTo>
                  <a:lnTo>
                    <a:pt x="1323" y="6900"/>
                  </a:lnTo>
                  <a:lnTo>
                    <a:pt x="662" y="6900"/>
                  </a:lnTo>
                  <a:lnTo>
                    <a:pt x="662" y="2741"/>
                  </a:lnTo>
                  <a:close/>
                  <a:moveTo>
                    <a:pt x="1260" y="7562"/>
                  </a:moveTo>
                  <a:lnTo>
                    <a:pt x="1008" y="8192"/>
                  </a:lnTo>
                  <a:lnTo>
                    <a:pt x="819" y="7562"/>
                  </a:lnTo>
                  <a:close/>
                  <a:moveTo>
                    <a:pt x="1008" y="0"/>
                  </a:moveTo>
                  <a:cubicBezTo>
                    <a:pt x="473" y="0"/>
                    <a:pt x="0" y="473"/>
                    <a:pt x="0" y="1009"/>
                  </a:cubicBezTo>
                  <a:lnTo>
                    <a:pt x="0" y="7215"/>
                  </a:lnTo>
                  <a:lnTo>
                    <a:pt x="0" y="7309"/>
                  </a:lnTo>
                  <a:lnTo>
                    <a:pt x="662" y="9357"/>
                  </a:lnTo>
                  <a:cubicBezTo>
                    <a:pt x="693" y="9515"/>
                    <a:pt x="819" y="9609"/>
                    <a:pt x="977" y="9609"/>
                  </a:cubicBezTo>
                  <a:cubicBezTo>
                    <a:pt x="1134" y="9609"/>
                    <a:pt x="1260" y="9515"/>
                    <a:pt x="1292" y="9357"/>
                  </a:cubicBezTo>
                  <a:lnTo>
                    <a:pt x="1954" y="7309"/>
                  </a:lnTo>
                  <a:lnTo>
                    <a:pt x="1954" y="7215"/>
                  </a:lnTo>
                  <a:lnTo>
                    <a:pt x="1954" y="1009"/>
                  </a:lnTo>
                  <a:cubicBezTo>
                    <a:pt x="2048" y="441"/>
                    <a:pt x="1576"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 name="Google Shape;394;p41"/>
          <p:cNvSpPr/>
          <p:nvPr/>
        </p:nvSpPr>
        <p:spPr>
          <a:xfrm>
            <a:off x="4279862" y="2842175"/>
            <a:ext cx="444538" cy="393611"/>
          </a:xfrm>
          <a:custGeom>
            <a:rect b="b" l="l" r="r" t="t"/>
            <a:pathLst>
              <a:path extrusionOk="0" h="12004" w="12004">
                <a:moveTo>
                  <a:pt x="5671" y="725"/>
                </a:moveTo>
                <a:lnTo>
                  <a:pt x="5671" y="2395"/>
                </a:lnTo>
                <a:cubicBezTo>
                  <a:pt x="5671" y="2616"/>
                  <a:pt x="5843" y="2760"/>
                  <a:pt x="6021" y="2760"/>
                </a:cubicBezTo>
                <a:cubicBezTo>
                  <a:pt x="6097" y="2760"/>
                  <a:pt x="6173" y="2734"/>
                  <a:pt x="6239" y="2678"/>
                </a:cubicBezTo>
                <a:cubicBezTo>
                  <a:pt x="6365" y="2552"/>
                  <a:pt x="6554" y="2489"/>
                  <a:pt x="6711" y="2489"/>
                </a:cubicBezTo>
                <a:cubicBezTo>
                  <a:pt x="7121" y="2489"/>
                  <a:pt x="7436" y="2804"/>
                  <a:pt x="7436" y="3182"/>
                </a:cubicBezTo>
                <a:cubicBezTo>
                  <a:pt x="7436" y="3592"/>
                  <a:pt x="7121" y="3907"/>
                  <a:pt x="6711" y="3907"/>
                </a:cubicBezTo>
                <a:cubicBezTo>
                  <a:pt x="6554" y="3907"/>
                  <a:pt x="6365" y="3812"/>
                  <a:pt x="6239" y="3686"/>
                </a:cubicBezTo>
                <a:cubicBezTo>
                  <a:pt x="6173" y="3630"/>
                  <a:pt x="6097" y="3605"/>
                  <a:pt x="6021" y="3605"/>
                </a:cubicBezTo>
                <a:cubicBezTo>
                  <a:pt x="5843" y="3605"/>
                  <a:pt x="5671" y="3748"/>
                  <a:pt x="5671" y="3970"/>
                </a:cubicBezTo>
                <a:lnTo>
                  <a:pt x="5671" y="5640"/>
                </a:lnTo>
                <a:lnTo>
                  <a:pt x="4569" y="5640"/>
                </a:lnTo>
                <a:cubicBezTo>
                  <a:pt x="4600" y="5514"/>
                  <a:pt x="4600" y="5388"/>
                  <a:pt x="4600" y="5262"/>
                </a:cubicBezTo>
                <a:cubicBezTo>
                  <a:pt x="4600" y="4474"/>
                  <a:pt x="3970" y="3875"/>
                  <a:pt x="3183" y="3875"/>
                </a:cubicBezTo>
                <a:cubicBezTo>
                  <a:pt x="2395" y="3875"/>
                  <a:pt x="1765" y="4474"/>
                  <a:pt x="1765" y="5262"/>
                </a:cubicBezTo>
                <a:cubicBezTo>
                  <a:pt x="1765" y="5388"/>
                  <a:pt x="1765" y="5514"/>
                  <a:pt x="1796" y="5640"/>
                </a:cubicBezTo>
                <a:lnTo>
                  <a:pt x="694" y="5640"/>
                </a:lnTo>
                <a:lnTo>
                  <a:pt x="694" y="1071"/>
                </a:lnTo>
                <a:cubicBezTo>
                  <a:pt x="694" y="882"/>
                  <a:pt x="851" y="725"/>
                  <a:pt x="1040" y="725"/>
                </a:cubicBezTo>
                <a:close/>
                <a:moveTo>
                  <a:pt x="10964" y="725"/>
                </a:moveTo>
                <a:cubicBezTo>
                  <a:pt x="11122" y="725"/>
                  <a:pt x="11311" y="882"/>
                  <a:pt x="11311" y="1071"/>
                </a:cubicBezTo>
                <a:lnTo>
                  <a:pt x="11311" y="5671"/>
                </a:lnTo>
                <a:lnTo>
                  <a:pt x="9610" y="5671"/>
                </a:lnTo>
                <a:cubicBezTo>
                  <a:pt x="9295" y="5671"/>
                  <a:pt x="9169" y="6018"/>
                  <a:pt x="9326" y="6270"/>
                </a:cubicBezTo>
                <a:cubicBezTo>
                  <a:pt x="9452" y="6396"/>
                  <a:pt x="9515" y="6585"/>
                  <a:pt x="9515" y="6742"/>
                </a:cubicBezTo>
                <a:cubicBezTo>
                  <a:pt x="9515" y="7120"/>
                  <a:pt x="9200" y="7435"/>
                  <a:pt x="8822" y="7435"/>
                </a:cubicBezTo>
                <a:cubicBezTo>
                  <a:pt x="8412" y="7435"/>
                  <a:pt x="8097" y="7120"/>
                  <a:pt x="8097" y="6742"/>
                </a:cubicBezTo>
                <a:cubicBezTo>
                  <a:pt x="8097" y="6585"/>
                  <a:pt x="8192" y="6364"/>
                  <a:pt x="8286" y="6270"/>
                </a:cubicBezTo>
                <a:cubicBezTo>
                  <a:pt x="8507" y="6018"/>
                  <a:pt x="8349" y="5671"/>
                  <a:pt x="8034" y="5671"/>
                </a:cubicBezTo>
                <a:lnTo>
                  <a:pt x="6365" y="5671"/>
                </a:lnTo>
                <a:lnTo>
                  <a:pt x="6365" y="4568"/>
                </a:lnTo>
                <a:cubicBezTo>
                  <a:pt x="6491" y="4600"/>
                  <a:pt x="6617" y="4600"/>
                  <a:pt x="6711" y="4600"/>
                </a:cubicBezTo>
                <a:cubicBezTo>
                  <a:pt x="7499" y="4600"/>
                  <a:pt x="8160" y="3970"/>
                  <a:pt x="8160" y="3182"/>
                </a:cubicBezTo>
                <a:cubicBezTo>
                  <a:pt x="8160" y="2395"/>
                  <a:pt x="7499" y="1764"/>
                  <a:pt x="6711" y="1764"/>
                </a:cubicBezTo>
                <a:cubicBezTo>
                  <a:pt x="6617" y="1764"/>
                  <a:pt x="6491" y="1764"/>
                  <a:pt x="6365" y="1796"/>
                </a:cubicBezTo>
                <a:lnTo>
                  <a:pt x="6365" y="725"/>
                </a:lnTo>
                <a:close/>
                <a:moveTo>
                  <a:pt x="3183" y="4568"/>
                </a:moveTo>
                <a:cubicBezTo>
                  <a:pt x="3561" y="4568"/>
                  <a:pt x="3876" y="4883"/>
                  <a:pt x="3876" y="5293"/>
                </a:cubicBezTo>
                <a:cubicBezTo>
                  <a:pt x="3876" y="5451"/>
                  <a:pt x="3813" y="5640"/>
                  <a:pt x="3687" y="5766"/>
                </a:cubicBezTo>
                <a:cubicBezTo>
                  <a:pt x="3498" y="5986"/>
                  <a:pt x="3655" y="6333"/>
                  <a:pt x="3970" y="6333"/>
                </a:cubicBezTo>
                <a:lnTo>
                  <a:pt x="5608" y="6333"/>
                </a:lnTo>
                <a:lnTo>
                  <a:pt x="5608" y="7435"/>
                </a:lnTo>
                <a:cubicBezTo>
                  <a:pt x="5514" y="7404"/>
                  <a:pt x="5388" y="7404"/>
                  <a:pt x="5262" y="7404"/>
                </a:cubicBezTo>
                <a:cubicBezTo>
                  <a:pt x="4474" y="7404"/>
                  <a:pt x="3844" y="8034"/>
                  <a:pt x="3844" y="8822"/>
                </a:cubicBezTo>
                <a:cubicBezTo>
                  <a:pt x="3844" y="9609"/>
                  <a:pt x="4474" y="10239"/>
                  <a:pt x="5262" y="10239"/>
                </a:cubicBezTo>
                <a:cubicBezTo>
                  <a:pt x="5388" y="10239"/>
                  <a:pt x="5514" y="10239"/>
                  <a:pt x="5608" y="10208"/>
                </a:cubicBezTo>
                <a:lnTo>
                  <a:pt x="5608" y="11310"/>
                </a:lnTo>
                <a:lnTo>
                  <a:pt x="1009" y="11310"/>
                </a:lnTo>
                <a:cubicBezTo>
                  <a:pt x="851" y="11310"/>
                  <a:pt x="694" y="11153"/>
                  <a:pt x="694" y="10964"/>
                </a:cubicBezTo>
                <a:lnTo>
                  <a:pt x="694" y="6333"/>
                </a:lnTo>
                <a:lnTo>
                  <a:pt x="2395" y="6333"/>
                </a:lnTo>
                <a:cubicBezTo>
                  <a:pt x="2710" y="6333"/>
                  <a:pt x="2868" y="5986"/>
                  <a:pt x="2679" y="5766"/>
                </a:cubicBezTo>
                <a:cubicBezTo>
                  <a:pt x="2552" y="5640"/>
                  <a:pt x="2458" y="5482"/>
                  <a:pt x="2458" y="5293"/>
                </a:cubicBezTo>
                <a:cubicBezTo>
                  <a:pt x="2458" y="4883"/>
                  <a:pt x="2773" y="4568"/>
                  <a:pt x="3183" y="4568"/>
                </a:cubicBezTo>
                <a:close/>
                <a:moveTo>
                  <a:pt x="11311" y="6333"/>
                </a:moveTo>
                <a:lnTo>
                  <a:pt x="11311" y="10964"/>
                </a:lnTo>
                <a:cubicBezTo>
                  <a:pt x="11311" y="11153"/>
                  <a:pt x="11153" y="11310"/>
                  <a:pt x="10933" y="11310"/>
                </a:cubicBezTo>
                <a:lnTo>
                  <a:pt x="6333" y="11310"/>
                </a:lnTo>
                <a:lnTo>
                  <a:pt x="6333" y="9609"/>
                </a:lnTo>
                <a:cubicBezTo>
                  <a:pt x="6333" y="9388"/>
                  <a:pt x="6162" y="9244"/>
                  <a:pt x="5972" y="9244"/>
                </a:cubicBezTo>
                <a:cubicBezTo>
                  <a:pt x="5892" y="9244"/>
                  <a:pt x="5809" y="9270"/>
                  <a:pt x="5735" y="9326"/>
                </a:cubicBezTo>
                <a:cubicBezTo>
                  <a:pt x="5640" y="9452"/>
                  <a:pt x="5482" y="9546"/>
                  <a:pt x="5262" y="9546"/>
                </a:cubicBezTo>
                <a:cubicBezTo>
                  <a:pt x="4884" y="9546"/>
                  <a:pt x="4569" y="9231"/>
                  <a:pt x="4569" y="8822"/>
                </a:cubicBezTo>
                <a:cubicBezTo>
                  <a:pt x="4569" y="8443"/>
                  <a:pt x="4884" y="8097"/>
                  <a:pt x="5262" y="8097"/>
                </a:cubicBezTo>
                <a:cubicBezTo>
                  <a:pt x="5419" y="8097"/>
                  <a:pt x="5640" y="8191"/>
                  <a:pt x="5735" y="8317"/>
                </a:cubicBezTo>
                <a:cubicBezTo>
                  <a:pt x="5809" y="8374"/>
                  <a:pt x="5892" y="8399"/>
                  <a:pt x="5972" y="8399"/>
                </a:cubicBezTo>
                <a:cubicBezTo>
                  <a:pt x="6162" y="8399"/>
                  <a:pt x="6333" y="8255"/>
                  <a:pt x="6333" y="8034"/>
                </a:cubicBezTo>
                <a:lnTo>
                  <a:pt x="6333" y="6333"/>
                </a:lnTo>
                <a:lnTo>
                  <a:pt x="7436" y="6333"/>
                </a:lnTo>
                <a:cubicBezTo>
                  <a:pt x="7404" y="6459"/>
                  <a:pt x="7404" y="6585"/>
                  <a:pt x="7404" y="6711"/>
                </a:cubicBezTo>
                <a:cubicBezTo>
                  <a:pt x="7404" y="7498"/>
                  <a:pt x="8034" y="8097"/>
                  <a:pt x="8822" y="8097"/>
                </a:cubicBezTo>
                <a:cubicBezTo>
                  <a:pt x="9610" y="8097"/>
                  <a:pt x="10240" y="7498"/>
                  <a:pt x="10240" y="6711"/>
                </a:cubicBezTo>
                <a:cubicBezTo>
                  <a:pt x="10240" y="6585"/>
                  <a:pt x="10240" y="6459"/>
                  <a:pt x="10208" y="6333"/>
                </a:cubicBezTo>
                <a:close/>
                <a:moveTo>
                  <a:pt x="1040" y="0"/>
                </a:moveTo>
                <a:cubicBezTo>
                  <a:pt x="473" y="0"/>
                  <a:pt x="1" y="473"/>
                  <a:pt x="1" y="1071"/>
                </a:cubicBezTo>
                <a:lnTo>
                  <a:pt x="1" y="10964"/>
                </a:lnTo>
                <a:cubicBezTo>
                  <a:pt x="1" y="11531"/>
                  <a:pt x="473" y="12004"/>
                  <a:pt x="1040" y="12004"/>
                </a:cubicBezTo>
                <a:lnTo>
                  <a:pt x="10933" y="12004"/>
                </a:lnTo>
                <a:cubicBezTo>
                  <a:pt x="11531" y="12004"/>
                  <a:pt x="12004" y="11531"/>
                  <a:pt x="12004" y="10964"/>
                </a:cubicBezTo>
                <a:lnTo>
                  <a:pt x="12004" y="1071"/>
                </a:lnTo>
                <a:cubicBezTo>
                  <a:pt x="11972" y="473"/>
                  <a:pt x="11500" y="0"/>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1"/>
          <p:cNvSpPr/>
          <p:nvPr/>
        </p:nvSpPr>
        <p:spPr>
          <a:xfrm>
            <a:off x="2318038" y="3515953"/>
            <a:ext cx="332559" cy="330827"/>
          </a:xfrm>
          <a:custGeom>
            <a:rect b="b" l="l" r="r" t="t"/>
            <a:pathLst>
              <a:path extrusionOk="0" h="11847" w="11909">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pic>
        <p:nvPicPr>
          <p:cNvPr id="400" name="Google Shape;400;p42"/>
          <p:cNvPicPr preferRelativeResize="0"/>
          <p:nvPr/>
        </p:nvPicPr>
        <p:blipFill>
          <a:blip r:embed="rId3">
            <a:alphaModFix/>
          </a:blip>
          <a:stretch>
            <a:fillRect/>
          </a:stretch>
        </p:blipFill>
        <p:spPr>
          <a:xfrm>
            <a:off x="854775" y="2280263"/>
            <a:ext cx="530825" cy="530875"/>
          </a:xfrm>
          <a:prstGeom prst="rect">
            <a:avLst/>
          </a:prstGeom>
          <a:noFill/>
          <a:ln>
            <a:noFill/>
          </a:ln>
        </p:spPr>
      </p:pic>
      <p:pic>
        <p:nvPicPr>
          <p:cNvPr id="401" name="Google Shape;401;p42"/>
          <p:cNvPicPr preferRelativeResize="0"/>
          <p:nvPr/>
        </p:nvPicPr>
        <p:blipFill>
          <a:blip r:embed="rId4">
            <a:alphaModFix/>
          </a:blip>
          <a:stretch>
            <a:fillRect/>
          </a:stretch>
        </p:blipFill>
        <p:spPr>
          <a:xfrm>
            <a:off x="2281591" y="2034100"/>
            <a:ext cx="1004826" cy="359225"/>
          </a:xfrm>
          <a:prstGeom prst="rect">
            <a:avLst/>
          </a:prstGeom>
          <a:noFill/>
          <a:ln>
            <a:noFill/>
          </a:ln>
        </p:spPr>
      </p:pic>
      <p:pic>
        <p:nvPicPr>
          <p:cNvPr id="402" name="Google Shape;402;p42"/>
          <p:cNvPicPr preferRelativeResize="0"/>
          <p:nvPr/>
        </p:nvPicPr>
        <p:blipFill>
          <a:blip r:embed="rId5">
            <a:alphaModFix/>
          </a:blip>
          <a:stretch>
            <a:fillRect/>
          </a:stretch>
        </p:blipFill>
        <p:spPr>
          <a:xfrm>
            <a:off x="2402963" y="2577200"/>
            <a:ext cx="762051" cy="829000"/>
          </a:xfrm>
          <a:prstGeom prst="rect">
            <a:avLst/>
          </a:prstGeom>
          <a:noFill/>
          <a:ln>
            <a:noFill/>
          </a:ln>
        </p:spPr>
      </p:pic>
      <p:cxnSp>
        <p:nvCxnSpPr>
          <p:cNvPr id="403" name="Google Shape;403;p42"/>
          <p:cNvCxnSpPr>
            <a:stCxn id="400" idx="3"/>
          </p:cNvCxnSpPr>
          <p:nvPr/>
        </p:nvCxnSpPr>
        <p:spPr>
          <a:xfrm>
            <a:off x="1385600" y="2545700"/>
            <a:ext cx="921300" cy="0"/>
          </a:xfrm>
          <a:prstGeom prst="straightConnector1">
            <a:avLst/>
          </a:prstGeom>
          <a:noFill/>
          <a:ln cap="flat" cmpd="sng" w="76200">
            <a:solidFill>
              <a:srgbClr val="1C4587"/>
            </a:solidFill>
            <a:prstDash val="solid"/>
            <a:round/>
            <a:headEnd len="med" w="med" type="none"/>
            <a:tailEnd len="med" w="med" type="triangle"/>
          </a:ln>
        </p:spPr>
      </p:cxnSp>
      <p:pic>
        <p:nvPicPr>
          <p:cNvPr id="404" name="Google Shape;404;p42"/>
          <p:cNvPicPr preferRelativeResize="0"/>
          <p:nvPr/>
        </p:nvPicPr>
        <p:blipFill>
          <a:blip r:embed="rId6">
            <a:alphaModFix/>
          </a:blip>
          <a:stretch>
            <a:fillRect/>
          </a:stretch>
        </p:blipFill>
        <p:spPr>
          <a:xfrm>
            <a:off x="4333213" y="2099423"/>
            <a:ext cx="1785200" cy="892574"/>
          </a:xfrm>
          <a:prstGeom prst="rect">
            <a:avLst/>
          </a:prstGeom>
          <a:noFill/>
          <a:ln>
            <a:noFill/>
          </a:ln>
        </p:spPr>
      </p:pic>
      <p:cxnSp>
        <p:nvCxnSpPr>
          <p:cNvPr id="405" name="Google Shape;405;p42"/>
          <p:cNvCxnSpPr/>
          <p:nvPr/>
        </p:nvCxnSpPr>
        <p:spPr>
          <a:xfrm>
            <a:off x="3324800" y="2545700"/>
            <a:ext cx="921300" cy="0"/>
          </a:xfrm>
          <a:prstGeom prst="straightConnector1">
            <a:avLst/>
          </a:prstGeom>
          <a:noFill/>
          <a:ln cap="flat" cmpd="sng" w="76200">
            <a:solidFill>
              <a:srgbClr val="1C4587"/>
            </a:solidFill>
            <a:prstDash val="solid"/>
            <a:round/>
            <a:headEnd len="med" w="med" type="none"/>
            <a:tailEnd len="med" w="med" type="triangle"/>
          </a:ln>
        </p:spPr>
      </p:cxnSp>
      <p:pic>
        <p:nvPicPr>
          <p:cNvPr id="406" name="Google Shape;406;p42"/>
          <p:cNvPicPr preferRelativeResize="0"/>
          <p:nvPr/>
        </p:nvPicPr>
        <p:blipFill>
          <a:blip r:embed="rId7">
            <a:alphaModFix/>
          </a:blip>
          <a:stretch>
            <a:fillRect/>
          </a:stretch>
        </p:blipFill>
        <p:spPr>
          <a:xfrm>
            <a:off x="7404200" y="1264001"/>
            <a:ext cx="1468707" cy="1728000"/>
          </a:xfrm>
          <a:prstGeom prst="rect">
            <a:avLst/>
          </a:prstGeom>
          <a:noFill/>
          <a:ln cap="flat" cmpd="sng" w="9525">
            <a:solidFill>
              <a:srgbClr val="0B5394"/>
            </a:solidFill>
            <a:prstDash val="solid"/>
            <a:round/>
            <a:headEnd len="sm" w="sm" type="none"/>
            <a:tailEnd len="sm" w="sm" type="none"/>
          </a:ln>
        </p:spPr>
      </p:pic>
      <p:cxnSp>
        <p:nvCxnSpPr>
          <p:cNvPr id="407" name="Google Shape;407;p42"/>
          <p:cNvCxnSpPr/>
          <p:nvPr/>
        </p:nvCxnSpPr>
        <p:spPr>
          <a:xfrm>
            <a:off x="6273750" y="2517150"/>
            <a:ext cx="921300" cy="0"/>
          </a:xfrm>
          <a:prstGeom prst="straightConnector1">
            <a:avLst/>
          </a:prstGeom>
          <a:noFill/>
          <a:ln cap="flat" cmpd="sng" w="76200">
            <a:solidFill>
              <a:srgbClr val="1C4587"/>
            </a:solidFill>
            <a:prstDash val="solid"/>
            <a:round/>
            <a:headEnd len="med" w="med" type="none"/>
            <a:tailEnd len="med" w="med" type="triangle"/>
          </a:ln>
        </p:spPr>
      </p:cxnSp>
      <p:sp>
        <p:nvSpPr>
          <p:cNvPr id="408" name="Google Shape;408;p42"/>
          <p:cNvSpPr txBox="1"/>
          <p:nvPr/>
        </p:nvSpPr>
        <p:spPr>
          <a:xfrm>
            <a:off x="7286625" y="2992000"/>
            <a:ext cx="1233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rgbClr val="0B5394"/>
                </a:solidFill>
                <a:latin typeface="Montserrat ExtraBold"/>
                <a:ea typeface="Montserrat ExtraBold"/>
                <a:cs typeface="Montserrat ExtraBold"/>
                <a:sym typeface="Montserrat ExtraBold"/>
              </a:rPr>
              <a:t>pyLDAvis</a:t>
            </a:r>
            <a:endParaRPr>
              <a:solidFill>
                <a:srgbClr val="0B5394"/>
              </a:solidFill>
            </a:endParaRPr>
          </a:p>
        </p:txBody>
      </p:sp>
      <p:sp>
        <p:nvSpPr>
          <p:cNvPr id="409" name="Google Shape;409;p42"/>
          <p:cNvSpPr txBox="1"/>
          <p:nvPr/>
        </p:nvSpPr>
        <p:spPr>
          <a:xfrm>
            <a:off x="1917450" y="1393050"/>
            <a:ext cx="153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pectral Light"/>
              <a:ea typeface="Spectral Light"/>
              <a:cs typeface="Spectral Light"/>
              <a:sym typeface="Spectral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5"/>
          <p:cNvSpPr txBox="1"/>
          <p:nvPr>
            <p:ph type="title"/>
          </p:nvPr>
        </p:nvSpPr>
        <p:spPr>
          <a:xfrm>
            <a:off x="726100" y="-773300"/>
            <a:ext cx="5135100" cy="217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OUR TEAM</a:t>
            </a:r>
            <a:endParaRPr/>
          </a:p>
        </p:txBody>
      </p:sp>
      <p:sp>
        <p:nvSpPr>
          <p:cNvPr id="169" name="Google Shape;169;p25"/>
          <p:cNvSpPr txBox="1"/>
          <p:nvPr>
            <p:ph idx="7" type="subTitle"/>
          </p:nvPr>
        </p:nvSpPr>
        <p:spPr>
          <a:xfrm>
            <a:off x="177875" y="3081625"/>
            <a:ext cx="2801400" cy="736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Carlo Alberto Carrucciu</a:t>
            </a:r>
            <a:endParaRPr/>
          </a:p>
        </p:txBody>
      </p:sp>
      <p:sp>
        <p:nvSpPr>
          <p:cNvPr id="170" name="Google Shape;170;p25"/>
          <p:cNvSpPr txBox="1"/>
          <p:nvPr>
            <p:ph idx="8" type="subTitle"/>
          </p:nvPr>
        </p:nvSpPr>
        <p:spPr>
          <a:xfrm>
            <a:off x="700650" y="3814224"/>
            <a:ext cx="2278500" cy="736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Background:</a:t>
            </a:r>
            <a:endParaRPr/>
          </a:p>
          <a:p>
            <a:pPr indent="0" lvl="0" marL="0" rtl="0" algn="r">
              <a:spcBef>
                <a:spcPts val="0"/>
              </a:spcBef>
              <a:spcAft>
                <a:spcPts val="0"/>
              </a:spcAft>
              <a:buNone/>
            </a:pPr>
            <a:r>
              <a:rPr lang="es"/>
              <a:t>Management Engineering</a:t>
            </a:r>
            <a:endParaRPr/>
          </a:p>
        </p:txBody>
      </p:sp>
      <p:sp>
        <p:nvSpPr>
          <p:cNvPr id="171" name="Google Shape;171;p25"/>
          <p:cNvSpPr txBox="1"/>
          <p:nvPr>
            <p:ph idx="9" type="subTitle"/>
          </p:nvPr>
        </p:nvSpPr>
        <p:spPr>
          <a:xfrm>
            <a:off x="3330150" y="3081623"/>
            <a:ext cx="2278500" cy="736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Alessandro Bonini</a:t>
            </a:r>
            <a:endParaRPr/>
          </a:p>
        </p:txBody>
      </p:sp>
      <p:sp>
        <p:nvSpPr>
          <p:cNvPr id="172" name="Google Shape;172;p25"/>
          <p:cNvSpPr txBox="1"/>
          <p:nvPr>
            <p:ph idx="13" type="subTitle"/>
          </p:nvPr>
        </p:nvSpPr>
        <p:spPr>
          <a:xfrm>
            <a:off x="3330150" y="3814224"/>
            <a:ext cx="2278500" cy="736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Background:</a:t>
            </a:r>
            <a:endParaRPr/>
          </a:p>
          <a:p>
            <a:pPr indent="0" lvl="0" marL="0" rtl="0" algn="r">
              <a:spcBef>
                <a:spcPts val="0"/>
              </a:spcBef>
              <a:spcAft>
                <a:spcPts val="0"/>
              </a:spcAft>
              <a:buNone/>
            </a:pPr>
            <a:r>
              <a:rPr lang="es"/>
              <a:t>Economics</a:t>
            </a:r>
            <a:endParaRPr/>
          </a:p>
        </p:txBody>
      </p:sp>
      <p:sp>
        <p:nvSpPr>
          <p:cNvPr id="173" name="Google Shape;173;p25"/>
          <p:cNvSpPr txBox="1"/>
          <p:nvPr>
            <p:ph idx="14" type="subTitle"/>
          </p:nvPr>
        </p:nvSpPr>
        <p:spPr>
          <a:xfrm>
            <a:off x="5959650" y="3081623"/>
            <a:ext cx="2278500" cy="736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Gian Maria Pandolfi</a:t>
            </a:r>
            <a:endParaRPr/>
          </a:p>
        </p:txBody>
      </p:sp>
      <p:sp>
        <p:nvSpPr>
          <p:cNvPr id="174" name="Google Shape;174;p25"/>
          <p:cNvSpPr txBox="1"/>
          <p:nvPr>
            <p:ph idx="15" type="subTitle"/>
          </p:nvPr>
        </p:nvSpPr>
        <p:spPr>
          <a:xfrm>
            <a:off x="5959650" y="3814224"/>
            <a:ext cx="2278500" cy="736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Background:</a:t>
            </a:r>
            <a:endParaRPr/>
          </a:p>
          <a:p>
            <a:pPr indent="0" lvl="0" marL="0" rtl="0" algn="r">
              <a:spcBef>
                <a:spcPts val="0"/>
              </a:spcBef>
              <a:spcAft>
                <a:spcPts val="0"/>
              </a:spcAft>
              <a:buNone/>
            </a:pPr>
            <a:r>
              <a:rPr lang="es"/>
              <a:t>Computer Engineering</a:t>
            </a:r>
            <a:endParaRPr/>
          </a:p>
        </p:txBody>
      </p:sp>
      <p:pic>
        <p:nvPicPr>
          <p:cNvPr id="175" name="Google Shape;175;p25"/>
          <p:cNvPicPr preferRelativeResize="0"/>
          <p:nvPr/>
        </p:nvPicPr>
        <p:blipFill>
          <a:blip r:embed="rId3">
            <a:alphaModFix/>
          </a:blip>
          <a:stretch>
            <a:fillRect/>
          </a:stretch>
        </p:blipFill>
        <p:spPr>
          <a:xfrm flipH="1">
            <a:off x="1455274" y="1632425"/>
            <a:ext cx="1458076" cy="1402600"/>
          </a:xfrm>
          <a:prstGeom prst="rect">
            <a:avLst/>
          </a:prstGeom>
          <a:noFill/>
          <a:ln cap="flat" cmpd="sng" w="38100">
            <a:solidFill>
              <a:srgbClr val="1155CC"/>
            </a:solidFill>
            <a:prstDash val="solid"/>
            <a:round/>
            <a:headEnd len="sm" w="sm" type="none"/>
            <a:tailEnd len="sm" w="sm" type="none"/>
          </a:ln>
        </p:spPr>
      </p:pic>
      <p:pic>
        <p:nvPicPr>
          <p:cNvPr id="176" name="Google Shape;176;p25"/>
          <p:cNvPicPr preferRelativeResize="0"/>
          <p:nvPr/>
        </p:nvPicPr>
        <p:blipFill rotWithShape="1">
          <a:blip r:embed="rId4">
            <a:alphaModFix/>
          </a:blip>
          <a:srcRect b="-263136" l="-429901" r="325235" t="162575"/>
          <a:stretch/>
        </p:blipFill>
        <p:spPr>
          <a:xfrm>
            <a:off x="3330150" y="1743000"/>
            <a:ext cx="2229675" cy="2071225"/>
          </a:xfrm>
          <a:prstGeom prst="rect">
            <a:avLst/>
          </a:prstGeom>
          <a:noFill/>
          <a:ln>
            <a:noFill/>
          </a:ln>
        </p:spPr>
      </p:pic>
      <p:pic>
        <p:nvPicPr>
          <p:cNvPr id="177" name="Google Shape;177;p25"/>
          <p:cNvPicPr preferRelativeResize="0"/>
          <p:nvPr/>
        </p:nvPicPr>
        <p:blipFill>
          <a:blip r:embed="rId5">
            <a:alphaModFix/>
          </a:blip>
          <a:stretch>
            <a:fillRect/>
          </a:stretch>
        </p:blipFill>
        <p:spPr>
          <a:xfrm>
            <a:off x="4177202" y="1632425"/>
            <a:ext cx="1307623" cy="1402600"/>
          </a:xfrm>
          <a:prstGeom prst="rect">
            <a:avLst/>
          </a:prstGeom>
          <a:noFill/>
          <a:ln cap="flat" cmpd="sng" w="38100">
            <a:solidFill>
              <a:srgbClr val="0000FF"/>
            </a:solidFill>
            <a:prstDash val="solid"/>
            <a:round/>
            <a:headEnd len="sm" w="sm" type="none"/>
            <a:tailEnd len="sm" w="sm" type="none"/>
          </a:ln>
        </p:spPr>
      </p:pic>
      <p:pic>
        <p:nvPicPr>
          <p:cNvPr id="178" name="Google Shape;178;p25"/>
          <p:cNvPicPr preferRelativeResize="0"/>
          <p:nvPr/>
        </p:nvPicPr>
        <p:blipFill>
          <a:blip r:embed="rId6">
            <a:alphaModFix/>
          </a:blip>
          <a:stretch>
            <a:fillRect/>
          </a:stretch>
        </p:blipFill>
        <p:spPr>
          <a:xfrm>
            <a:off x="6682875" y="1632425"/>
            <a:ext cx="1555274" cy="1460076"/>
          </a:xfrm>
          <a:prstGeom prst="rect">
            <a:avLst/>
          </a:prstGeom>
          <a:noFill/>
          <a:ln cap="flat" cmpd="sng" w="38100">
            <a:solidFill>
              <a:srgbClr val="0000FF"/>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13" name="Shape 413"/>
        <p:cNvGrpSpPr/>
        <p:nvPr/>
      </p:nvGrpSpPr>
      <p:grpSpPr>
        <a:xfrm>
          <a:off x="0" y="0"/>
          <a:ext cx="0" cy="0"/>
          <a:chOff x="0" y="0"/>
          <a:chExt cx="0" cy="0"/>
        </a:xfrm>
      </p:grpSpPr>
      <p:grpSp>
        <p:nvGrpSpPr>
          <p:cNvPr id="414" name="Google Shape;414;p43"/>
          <p:cNvGrpSpPr/>
          <p:nvPr/>
        </p:nvGrpSpPr>
        <p:grpSpPr>
          <a:xfrm>
            <a:off x="2666995" y="1368075"/>
            <a:ext cx="3810010" cy="3295275"/>
            <a:chOff x="2666995" y="1368075"/>
            <a:chExt cx="3810010" cy="3295275"/>
          </a:xfrm>
        </p:grpSpPr>
        <p:sp>
          <p:nvSpPr>
            <p:cNvPr id="415" name="Google Shape;415;p43"/>
            <p:cNvSpPr/>
            <p:nvPr/>
          </p:nvSpPr>
          <p:spPr>
            <a:xfrm>
              <a:off x="2666995" y="1368075"/>
              <a:ext cx="3810000" cy="3295200"/>
            </a:xfrm>
            <a:prstGeom prst="triangle">
              <a:avLst>
                <a:gd fmla="val 50000" name="adj"/>
              </a:avLst>
            </a:prstGeom>
            <a:solidFill>
              <a:srgbClr val="4888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3"/>
            <p:cNvSpPr/>
            <p:nvPr/>
          </p:nvSpPr>
          <p:spPr>
            <a:xfrm>
              <a:off x="4572005" y="3015675"/>
              <a:ext cx="1905000" cy="1647600"/>
            </a:xfrm>
            <a:prstGeom prst="triangle">
              <a:avLst>
                <a:gd fmla="val 50000" name="adj"/>
              </a:avLst>
            </a:prstGeom>
            <a:solidFill>
              <a:srgbClr val="2525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3"/>
            <p:cNvSpPr/>
            <p:nvPr/>
          </p:nvSpPr>
          <p:spPr>
            <a:xfrm rot="10800000">
              <a:off x="3618890" y="3015750"/>
              <a:ext cx="1905000" cy="1647600"/>
            </a:xfrm>
            <a:prstGeom prst="triangle">
              <a:avLst>
                <a:gd fmla="val 50000" name="adj"/>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3"/>
            <p:cNvSpPr/>
            <p:nvPr/>
          </p:nvSpPr>
          <p:spPr>
            <a:xfrm>
              <a:off x="3618780" y="1368150"/>
              <a:ext cx="1905000" cy="1647600"/>
            </a:xfrm>
            <a:prstGeom prst="triangle">
              <a:avLst>
                <a:gd fmla="val 50000" name="adj"/>
              </a:avLst>
            </a:prstGeom>
            <a:solidFill>
              <a:srgbClr val="90C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52525"/>
                </a:solidFill>
              </a:endParaRPr>
            </a:p>
          </p:txBody>
        </p:sp>
      </p:grpSp>
      <p:sp>
        <p:nvSpPr>
          <p:cNvPr id="419" name="Google Shape;419;p43"/>
          <p:cNvSpPr txBox="1"/>
          <p:nvPr>
            <p:ph idx="4294967295" type="body"/>
          </p:nvPr>
        </p:nvSpPr>
        <p:spPr>
          <a:xfrm>
            <a:off x="6309675" y="2161100"/>
            <a:ext cx="2033100" cy="63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500"/>
              <a:t>Cleaning text to obtain optimal result during the next phase</a:t>
            </a:r>
            <a:br>
              <a:rPr lang="es" sz="1200">
                <a:solidFill>
                  <a:srgbClr val="666666"/>
                </a:solidFill>
                <a:latin typeface="Spectral Light"/>
                <a:ea typeface="Spectral Light"/>
                <a:cs typeface="Spectral Light"/>
                <a:sym typeface="Spectral Light"/>
              </a:rPr>
            </a:br>
            <a:endParaRPr sz="1200">
              <a:solidFill>
                <a:srgbClr val="666666"/>
              </a:solidFill>
              <a:latin typeface="Spectral Light"/>
              <a:ea typeface="Spectral Light"/>
              <a:cs typeface="Spectral Light"/>
              <a:sym typeface="Spectral Light"/>
            </a:endParaRPr>
          </a:p>
        </p:txBody>
      </p:sp>
      <p:sp>
        <p:nvSpPr>
          <p:cNvPr id="420" name="Google Shape;420;p43"/>
          <p:cNvSpPr txBox="1"/>
          <p:nvPr>
            <p:ph type="title"/>
          </p:nvPr>
        </p:nvSpPr>
        <p:spPr>
          <a:xfrm>
            <a:off x="410550" y="534325"/>
            <a:ext cx="4642500" cy="102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2600">
                <a:solidFill>
                  <a:srgbClr val="252525"/>
                </a:solidFill>
              </a:rPr>
              <a:t>Basic passages for </a:t>
            </a:r>
            <a:r>
              <a:rPr lang="es" sz="2600">
                <a:solidFill>
                  <a:srgbClr val="252525"/>
                </a:solidFill>
              </a:rPr>
              <a:t> </a:t>
            </a:r>
            <a:r>
              <a:rPr lang="es" sz="2600">
                <a:solidFill>
                  <a:srgbClr val="90CCFA"/>
                </a:solidFill>
              </a:rPr>
              <a:t>text cleaning</a:t>
            </a:r>
            <a:r>
              <a:rPr lang="es" sz="2600">
                <a:solidFill>
                  <a:srgbClr val="252525"/>
                </a:solidFill>
              </a:rPr>
              <a:t>?</a:t>
            </a:r>
            <a:endParaRPr sz="2600">
              <a:solidFill>
                <a:srgbClr val="252525"/>
              </a:solidFill>
            </a:endParaRPr>
          </a:p>
        </p:txBody>
      </p:sp>
      <p:sp>
        <p:nvSpPr>
          <p:cNvPr id="421" name="Google Shape;421;p43"/>
          <p:cNvSpPr txBox="1"/>
          <p:nvPr>
            <p:ph type="title"/>
          </p:nvPr>
        </p:nvSpPr>
        <p:spPr>
          <a:xfrm>
            <a:off x="3151950" y="3355800"/>
            <a:ext cx="9429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3400">
                <a:solidFill>
                  <a:srgbClr val="252525"/>
                </a:solidFill>
              </a:rPr>
              <a:t>02</a:t>
            </a:r>
            <a:endParaRPr sz="3400">
              <a:solidFill>
                <a:srgbClr val="252525"/>
              </a:solidFill>
            </a:endParaRPr>
          </a:p>
        </p:txBody>
      </p:sp>
      <p:sp>
        <p:nvSpPr>
          <p:cNvPr id="422" name="Google Shape;422;p43"/>
          <p:cNvSpPr txBox="1"/>
          <p:nvPr>
            <p:ph type="title"/>
          </p:nvPr>
        </p:nvSpPr>
        <p:spPr>
          <a:xfrm>
            <a:off x="5053050" y="3476425"/>
            <a:ext cx="9429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3400">
                <a:solidFill>
                  <a:schemeClr val="lt1"/>
                </a:solidFill>
              </a:rPr>
              <a:t>03</a:t>
            </a:r>
            <a:endParaRPr sz="3400">
              <a:solidFill>
                <a:schemeClr val="lt1"/>
              </a:solidFill>
            </a:endParaRPr>
          </a:p>
        </p:txBody>
      </p:sp>
      <p:grpSp>
        <p:nvGrpSpPr>
          <p:cNvPr id="423" name="Google Shape;423;p43"/>
          <p:cNvGrpSpPr/>
          <p:nvPr/>
        </p:nvGrpSpPr>
        <p:grpSpPr>
          <a:xfrm>
            <a:off x="4323517" y="3355807"/>
            <a:ext cx="500862" cy="500901"/>
            <a:chOff x="-63252250" y="1930850"/>
            <a:chExt cx="319000" cy="319025"/>
          </a:xfrm>
        </p:grpSpPr>
        <p:sp>
          <p:nvSpPr>
            <p:cNvPr id="424" name="Google Shape;424;p43"/>
            <p:cNvSpPr/>
            <p:nvPr/>
          </p:nvSpPr>
          <p:spPr>
            <a:xfrm>
              <a:off x="-63252250" y="1930850"/>
              <a:ext cx="319000" cy="319025"/>
            </a:xfrm>
            <a:custGeom>
              <a:rect b="b" l="l" r="r" t="t"/>
              <a:pathLst>
                <a:path extrusionOk="0" h="12761" w="1276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3"/>
            <p:cNvSpPr/>
            <p:nvPr/>
          </p:nvSpPr>
          <p:spPr>
            <a:xfrm>
              <a:off x="-63160900" y="2021425"/>
              <a:ext cx="137850" cy="137850"/>
            </a:xfrm>
            <a:custGeom>
              <a:rect b="b" l="l" r="r" t="t"/>
              <a:pathLst>
                <a:path extrusionOk="0" h="5514" w="5514">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 name="Google Shape;426;p43"/>
          <p:cNvSpPr txBox="1"/>
          <p:nvPr>
            <p:ph type="title"/>
          </p:nvPr>
        </p:nvSpPr>
        <p:spPr>
          <a:xfrm>
            <a:off x="4100539" y="1798825"/>
            <a:ext cx="9429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3400">
                <a:solidFill>
                  <a:srgbClr val="252525"/>
                </a:solidFill>
              </a:rPr>
              <a:t>01</a:t>
            </a:r>
            <a:endParaRPr sz="3400">
              <a:solidFill>
                <a:srgbClr val="252525"/>
              </a:solidFill>
            </a:endParaRPr>
          </a:p>
        </p:txBody>
      </p:sp>
      <p:sp>
        <p:nvSpPr>
          <p:cNvPr id="427" name="Google Shape;427;p43"/>
          <p:cNvSpPr txBox="1"/>
          <p:nvPr/>
        </p:nvSpPr>
        <p:spPr>
          <a:xfrm>
            <a:off x="3795300" y="2414350"/>
            <a:ext cx="1557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000">
                <a:latin typeface="Spectral"/>
                <a:ea typeface="Spectral"/>
                <a:cs typeface="Spectral"/>
                <a:sym typeface="Spectral"/>
              </a:rPr>
              <a:t>R</a:t>
            </a:r>
            <a:r>
              <a:rPr b="1" lang="es" sz="1000">
                <a:latin typeface="Spectral"/>
                <a:ea typeface="Spectral"/>
                <a:cs typeface="Spectral"/>
                <a:sym typeface="Spectral"/>
              </a:rPr>
              <a:t>emove punctuation and case normalization</a:t>
            </a:r>
            <a:endParaRPr b="1" sz="1200"/>
          </a:p>
        </p:txBody>
      </p:sp>
      <p:sp>
        <p:nvSpPr>
          <p:cNvPr id="428" name="Google Shape;428;p43"/>
          <p:cNvSpPr txBox="1"/>
          <p:nvPr/>
        </p:nvSpPr>
        <p:spPr>
          <a:xfrm>
            <a:off x="2911050" y="3889675"/>
            <a:ext cx="14922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100">
                <a:latin typeface="Spectral"/>
                <a:ea typeface="Spectral"/>
                <a:cs typeface="Spectral"/>
                <a:sym typeface="Spectral"/>
              </a:rPr>
              <a:t>Tokenization </a:t>
            </a:r>
            <a:endParaRPr b="1" sz="1100">
              <a:latin typeface="Spectral"/>
              <a:ea typeface="Spectral"/>
              <a:cs typeface="Spectral"/>
              <a:sym typeface="Spectral"/>
            </a:endParaRPr>
          </a:p>
          <a:p>
            <a:pPr indent="0" lvl="0" marL="0" rtl="0" algn="ctr">
              <a:spcBef>
                <a:spcPts val="0"/>
              </a:spcBef>
              <a:spcAft>
                <a:spcPts val="0"/>
              </a:spcAft>
              <a:buNone/>
            </a:pPr>
            <a:r>
              <a:rPr b="1" lang="es" sz="1100">
                <a:latin typeface="Spectral"/>
                <a:ea typeface="Spectral"/>
                <a:cs typeface="Spectral"/>
                <a:sym typeface="Spectral"/>
              </a:rPr>
              <a:t>and stopword removing</a:t>
            </a:r>
            <a:endParaRPr b="1" sz="1100">
              <a:latin typeface="Spectral"/>
              <a:ea typeface="Spectral"/>
              <a:cs typeface="Spectral"/>
              <a:sym typeface="Spectral"/>
            </a:endParaRPr>
          </a:p>
        </p:txBody>
      </p:sp>
      <p:sp>
        <p:nvSpPr>
          <p:cNvPr id="429" name="Google Shape;429;p43"/>
          <p:cNvSpPr txBox="1"/>
          <p:nvPr/>
        </p:nvSpPr>
        <p:spPr>
          <a:xfrm>
            <a:off x="4724400" y="4079700"/>
            <a:ext cx="1662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100">
                <a:solidFill>
                  <a:srgbClr val="FFFFFF"/>
                </a:solidFill>
                <a:latin typeface="Spectral"/>
                <a:ea typeface="Spectral"/>
                <a:cs typeface="Spectral"/>
                <a:sym typeface="Spectral"/>
              </a:rPr>
              <a:t>Lemmatization and </a:t>
            </a:r>
            <a:endParaRPr b="1" sz="1100">
              <a:solidFill>
                <a:srgbClr val="FFFFFF"/>
              </a:solidFill>
              <a:latin typeface="Spectral"/>
              <a:ea typeface="Spectral"/>
              <a:cs typeface="Spectral"/>
              <a:sym typeface="Spectral"/>
            </a:endParaRPr>
          </a:p>
          <a:p>
            <a:pPr indent="0" lvl="0" marL="0" rtl="0" algn="ctr">
              <a:spcBef>
                <a:spcPts val="0"/>
              </a:spcBef>
              <a:spcAft>
                <a:spcPts val="0"/>
              </a:spcAft>
              <a:buNone/>
            </a:pPr>
            <a:r>
              <a:rPr b="1" lang="es" sz="1100">
                <a:solidFill>
                  <a:srgbClr val="FFFFFF"/>
                </a:solidFill>
                <a:latin typeface="Spectral"/>
                <a:ea typeface="Spectral"/>
                <a:cs typeface="Spectral"/>
                <a:sym typeface="Spectral"/>
              </a:rPr>
              <a:t>bigram construction</a:t>
            </a:r>
            <a:endParaRPr b="1" sz="1100">
              <a:solidFill>
                <a:srgbClr val="FFFFFF"/>
              </a:solidFill>
              <a:latin typeface="Spectral"/>
              <a:ea typeface="Spectral"/>
              <a:cs typeface="Spectral"/>
              <a:sym typeface="Spectr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4"/>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t>‹#›</a:t>
            </a:fld>
            <a:endParaRPr/>
          </a:p>
        </p:txBody>
      </p:sp>
      <p:sp>
        <p:nvSpPr>
          <p:cNvPr id="435" name="Google Shape;435;p44"/>
          <p:cNvSpPr/>
          <p:nvPr/>
        </p:nvSpPr>
        <p:spPr>
          <a:xfrm rot="-5400000">
            <a:off x="-1173125" y="2799675"/>
            <a:ext cx="4615200" cy="92400"/>
          </a:xfrm>
          <a:prstGeom prst="rect">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4"/>
          <p:cNvSpPr txBox="1"/>
          <p:nvPr>
            <p:ph type="title"/>
          </p:nvPr>
        </p:nvSpPr>
        <p:spPr>
          <a:xfrm>
            <a:off x="1477425" y="534325"/>
            <a:ext cx="3942300" cy="169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600">
                <a:solidFill>
                  <a:srgbClr val="90CCFA"/>
                </a:solidFill>
              </a:rPr>
              <a:t>Optimal </a:t>
            </a:r>
            <a:endParaRPr sz="3600">
              <a:solidFill>
                <a:srgbClr val="252525"/>
              </a:solidFill>
            </a:endParaRPr>
          </a:p>
          <a:p>
            <a:pPr indent="0" lvl="0" marL="0" rtl="0" algn="l">
              <a:spcBef>
                <a:spcPts val="0"/>
              </a:spcBef>
              <a:spcAft>
                <a:spcPts val="0"/>
              </a:spcAft>
              <a:buNone/>
            </a:pPr>
            <a:r>
              <a:rPr lang="es" sz="3600">
                <a:solidFill>
                  <a:srgbClr val="252525"/>
                </a:solidFill>
              </a:rPr>
              <a:t>No. topics</a:t>
            </a:r>
            <a:endParaRPr sz="3600">
              <a:solidFill>
                <a:srgbClr val="252525"/>
              </a:solidFill>
            </a:endParaRPr>
          </a:p>
        </p:txBody>
      </p:sp>
      <p:sp>
        <p:nvSpPr>
          <p:cNvPr id="437" name="Google Shape;437;p44"/>
          <p:cNvSpPr txBox="1"/>
          <p:nvPr>
            <p:ph idx="1" type="subTitle"/>
          </p:nvPr>
        </p:nvSpPr>
        <p:spPr>
          <a:xfrm>
            <a:off x="1477425" y="2684250"/>
            <a:ext cx="2278500" cy="147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Analysing</a:t>
            </a:r>
            <a:r>
              <a:rPr lang="es"/>
              <a:t> </a:t>
            </a:r>
            <a:r>
              <a:rPr b="1" lang="es">
                <a:latin typeface="Spectral"/>
                <a:ea typeface="Spectral"/>
                <a:cs typeface="Spectral"/>
                <a:sym typeface="Spectral"/>
              </a:rPr>
              <a:t>perplexity </a:t>
            </a:r>
            <a:r>
              <a:rPr lang="es"/>
              <a:t>and </a:t>
            </a:r>
            <a:r>
              <a:rPr b="1" lang="es">
                <a:latin typeface="Spectral"/>
                <a:ea typeface="Spectral"/>
                <a:cs typeface="Spectral"/>
                <a:sym typeface="Spectral"/>
              </a:rPr>
              <a:t>coherence</a:t>
            </a:r>
            <a:r>
              <a:rPr lang="es"/>
              <a:t> for different numbers of topics, we discovered that optimal results are reached using 7 topics</a:t>
            </a:r>
            <a:endParaRPr/>
          </a:p>
        </p:txBody>
      </p:sp>
      <p:pic>
        <p:nvPicPr>
          <p:cNvPr id="438" name="Google Shape;438;p44"/>
          <p:cNvPicPr preferRelativeResize="0"/>
          <p:nvPr/>
        </p:nvPicPr>
        <p:blipFill>
          <a:blip r:embed="rId3">
            <a:alphaModFix/>
          </a:blip>
          <a:stretch>
            <a:fillRect/>
          </a:stretch>
        </p:blipFill>
        <p:spPr>
          <a:xfrm>
            <a:off x="4823575" y="2188150"/>
            <a:ext cx="3149500" cy="2079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5"/>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t>‹#›</a:t>
            </a:fld>
            <a:endParaRPr/>
          </a:p>
        </p:txBody>
      </p:sp>
      <p:sp>
        <p:nvSpPr>
          <p:cNvPr id="444" name="Google Shape;444;p45"/>
          <p:cNvSpPr/>
          <p:nvPr/>
        </p:nvSpPr>
        <p:spPr>
          <a:xfrm rot="-5400000">
            <a:off x="-1173125" y="2799675"/>
            <a:ext cx="4615200" cy="92400"/>
          </a:xfrm>
          <a:prstGeom prst="rect">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5"/>
          <p:cNvSpPr txBox="1"/>
          <p:nvPr>
            <p:ph type="title"/>
          </p:nvPr>
        </p:nvSpPr>
        <p:spPr>
          <a:xfrm>
            <a:off x="1471625" y="967750"/>
            <a:ext cx="3942300" cy="82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600">
                <a:solidFill>
                  <a:srgbClr val="000000"/>
                </a:solidFill>
              </a:rPr>
              <a:t>Topics </a:t>
            </a:r>
            <a:r>
              <a:rPr lang="es" sz="3600">
                <a:solidFill>
                  <a:srgbClr val="90CCFA"/>
                </a:solidFill>
              </a:rPr>
              <a:t>structure</a:t>
            </a:r>
            <a:endParaRPr sz="3600">
              <a:solidFill>
                <a:srgbClr val="252525"/>
              </a:solidFill>
            </a:endParaRPr>
          </a:p>
        </p:txBody>
      </p:sp>
      <p:sp>
        <p:nvSpPr>
          <p:cNvPr id="446" name="Google Shape;446;p45"/>
          <p:cNvSpPr txBox="1"/>
          <p:nvPr/>
        </p:nvSpPr>
        <p:spPr>
          <a:xfrm>
            <a:off x="5043900" y="18540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666666"/>
              </a:solidFill>
              <a:latin typeface="Spectral Light"/>
              <a:ea typeface="Spectral Light"/>
              <a:cs typeface="Spectral Light"/>
              <a:sym typeface="Spectral Light"/>
            </a:endParaRPr>
          </a:p>
        </p:txBody>
      </p:sp>
      <p:pic>
        <p:nvPicPr>
          <p:cNvPr id="447" name="Google Shape;447;p45"/>
          <p:cNvPicPr preferRelativeResize="0"/>
          <p:nvPr/>
        </p:nvPicPr>
        <p:blipFill>
          <a:blip r:embed="rId3">
            <a:alphaModFix/>
          </a:blip>
          <a:stretch>
            <a:fillRect/>
          </a:stretch>
        </p:blipFill>
        <p:spPr>
          <a:xfrm>
            <a:off x="2070012" y="1943949"/>
            <a:ext cx="2612536" cy="1931625"/>
          </a:xfrm>
          <a:prstGeom prst="rect">
            <a:avLst/>
          </a:prstGeom>
          <a:noFill/>
          <a:ln>
            <a:noFill/>
          </a:ln>
        </p:spPr>
      </p:pic>
      <p:pic>
        <p:nvPicPr>
          <p:cNvPr id="448" name="Google Shape;448;p45"/>
          <p:cNvPicPr preferRelativeResize="0"/>
          <p:nvPr/>
        </p:nvPicPr>
        <p:blipFill>
          <a:blip r:embed="rId4">
            <a:alphaModFix/>
          </a:blip>
          <a:stretch>
            <a:fillRect/>
          </a:stretch>
        </p:blipFill>
        <p:spPr>
          <a:xfrm>
            <a:off x="5306100" y="1960488"/>
            <a:ext cx="2567833" cy="1898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46"/>
          <p:cNvSpPr txBox="1"/>
          <p:nvPr>
            <p:ph idx="1" type="subTitle"/>
          </p:nvPr>
        </p:nvSpPr>
        <p:spPr>
          <a:xfrm>
            <a:off x="4769925" y="4098025"/>
            <a:ext cx="2770200" cy="5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400" u="sng">
                <a:solidFill>
                  <a:schemeClr val="hlink"/>
                </a:solidFill>
                <a:hlinkClick r:id="rId3"/>
              </a:rPr>
              <a:t>Topic Dashboard</a:t>
            </a:r>
            <a:endParaRPr sz="2400">
              <a:solidFill>
                <a:srgbClr val="666666"/>
              </a:solidFill>
              <a:latin typeface="Spectral Light"/>
              <a:ea typeface="Spectral Light"/>
              <a:cs typeface="Spectral Light"/>
              <a:sym typeface="Spectral Light"/>
            </a:endParaRPr>
          </a:p>
        </p:txBody>
      </p:sp>
      <p:pic>
        <p:nvPicPr>
          <p:cNvPr id="454" name="Google Shape;454;p46"/>
          <p:cNvPicPr preferRelativeResize="0"/>
          <p:nvPr/>
        </p:nvPicPr>
        <p:blipFill>
          <a:blip r:embed="rId4">
            <a:alphaModFix/>
          </a:blip>
          <a:stretch>
            <a:fillRect/>
          </a:stretch>
        </p:blipFill>
        <p:spPr>
          <a:xfrm>
            <a:off x="1713688" y="1282738"/>
            <a:ext cx="2366175" cy="2783924"/>
          </a:xfrm>
          <a:prstGeom prst="rect">
            <a:avLst/>
          </a:prstGeom>
          <a:noFill/>
          <a:ln cap="flat" cmpd="sng" w="9525">
            <a:solidFill>
              <a:srgbClr val="6FA8DC"/>
            </a:solidFill>
            <a:prstDash val="solid"/>
            <a:round/>
            <a:headEnd len="sm" w="sm" type="none"/>
            <a:tailEnd len="sm" w="sm" type="none"/>
          </a:ln>
        </p:spPr>
      </p:pic>
      <p:pic>
        <p:nvPicPr>
          <p:cNvPr id="455" name="Google Shape;455;p46"/>
          <p:cNvPicPr preferRelativeResize="0"/>
          <p:nvPr/>
        </p:nvPicPr>
        <p:blipFill>
          <a:blip r:embed="rId5">
            <a:alphaModFix/>
          </a:blip>
          <a:stretch>
            <a:fillRect/>
          </a:stretch>
        </p:blipFill>
        <p:spPr>
          <a:xfrm>
            <a:off x="4118250" y="1669837"/>
            <a:ext cx="4073549" cy="2009726"/>
          </a:xfrm>
          <a:prstGeom prst="rect">
            <a:avLst/>
          </a:prstGeom>
          <a:noFill/>
          <a:ln cap="flat" cmpd="sng" w="9525">
            <a:solidFill>
              <a:srgbClr val="6FA8DC"/>
            </a:solidFill>
            <a:prstDash val="solid"/>
            <a:round/>
            <a:headEnd len="sm" w="sm" type="none"/>
            <a:tailEnd len="sm" w="sm" type="none"/>
          </a:ln>
        </p:spPr>
      </p:pic>
      <p:sp>
        <p:nvSpPr>
          <p:cNvPr id="456" name="Google Shape;456;p46"/>
          <p:cNvSpPr txBox="1"/>
          <p:nvPr/>
        </p:nvSpPr>
        <p:spPr>
          <a:xfrm>
            <a:off x="2813050" y="339975"/>
            <a:ext cx="3476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3600">
                <a:solidFill>
                  <a:srgbClr val="90CCFA"/>
                </a:solidFill>
              </a:rPr>
              <a:t>Topic </a:t>
            </a:r>
            <a:r>
              <a:rPr b="1" lang="es" sz="3600">
                <a:solidFill>
                  <a:srgbClr val="252525"/>
                </a:solidFill>
              </a:rPr>
              <a:t>Analysis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grpSp>
        <p:nvGrpSpPr>
          <p:cNvPr id="461" name="Google Shape;461;p47"/>
          <p:cNvGrpSpPr/>
          <p:nvPr/>
        </p:nvGrpSpPr>
        <p:grpSpPr>
          <a:xfrm>
            <a:off x="480102" y="1362763"/>
            <a:ext cx="1217095" cy="1406025"/>
            <a:chOff x="1647825" y="2562225"/>
            <a:chExt cx="1038300" cy="1199475"/>
          </a:xfrm>
        </p:grpSpPr>
        <p:sp>
          <p:nvSpPr>
            <p:cNvPr id="462" name="Google Shape;462;p47"/>
            <p:cNvSpPr/>
            <p:nvPr/>
          </p:nvSpPr>
          <p:spPr>
            <a:xfrm>
              <a:off x="1647825" y="2562225"/>
              <a:ext cx="1038300" cy="1038300"/>
            </a:xfrm>
            <a:prstGeom prst="ellipse">
              <a:avLst/>
            </a:prstGeom>
            <a:solidFill>
              <a:srgbClr val="90C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7"/>
            <p:cNvSpPr/>
            <p:nvPr/>
          </p:nvSpPr>
          <p:spPr>
            <a:xfrm rot="10800000">
              <a:off x="2018625" y="3505200"/>
              <a:ext cx="296700" cy="256500"/>
            </a:xfrm>
            <a:prstGeom prst="triangle">
              <a:avLst>
                <a:gd fmla="val 50000" name="adj"/>
              </a:avLst>
            </a:prstGeom>
            <a:solidFill>
              <a:srgbClr val="90C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 name="Google Shape;464;p47"/>
          <p:cNvGrpSpPr/>
          <p:nvPr/>
        </p:nvGrpSpPr>
        <p:grpSpPr>
          <a:xfrm rot="-8665864">
            <a:off x="2231677" y="2972919"/>
            <a:ext cx="1283233" cy="1443485"/>
            <a:chOff x="1647825" y="2562225"/>
            <a:chExt cx="1038300" cy="1199475"/>
          </a:xfrm>
        </p:grpSpPr>
        <p:sp>
          <p:nvSpPr>
            <p:cNvPr id="465" name="Google Shape;465;p47"/>
            <p:cNvSpPr/>
            <p:nvPr/>
          </p:nvSpPr>
          <p:spPr>
            <a:xfrm>
              <a:off x="1647825" y="2562225"/>
              <a:ext cx="1038300" cy="1038300"/>
            </a:xfrm>
            <a:prstGeom prst="ellipse">
              <a:avLst/>
            </a:prstGeom>
            <a:solidFill>
              <a:srgbClr val="90C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7"/>
            <p:cNvSpPr/>
            <p:nvPr/>
          </p:nvSpPr>
          <p:spPr>
            <a:xfrm rot="10800000">
              <a:off x="2018625" y="3505200"/>
              <a:ext cx="296700" cy="256500"/>
            </a:xfrm>
            <a:prstGeom prst="triangle">
              <a:avLst>
                <a:gd fmla="val 50000" name="adj"/>
              </a:avLst>
            </a:prstGeom>
            <a:solidFill>
              <a:srgbClr val="90C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 name="Google Shape;467;p47"/>
          <p:cNvGrpSpPr/>
          <p:nvPr/>
        </p:nvGrpSpPr>
        <p:grpSpPr>
          <a:xfrm rot="2205906">
            <a:off x="3347297" y="1523341"/>
            <a:ext cx="1214834" cy="1462444"/>
            <a:chOff x="1647825" y="2562225"/>
            <a:chExt cx="1038300" cy="1199475"/>
          </a:xfrm>
        </p:grpSpPr>
        <p:sp>
          <p:nvSpPr>
            <p:cNvPr id="468" name="Google Shape;468;p47"/>
            <p:cNvSpPr/>
            <p:nvPr/>
          </p:nvSpPr>
          <p:spPr>
            <a:xfrm>
              <a:off x="1647825" y="2562225"/>
              <a:ext cx="1038300" cy="1038300"/>
            </a:xfrm>
            <a:prstGeom prst="ellipse">
              <a:avLst/>
            </a:prstGeom>
            <a:solidFill>
              <a:srgbClr val="90C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7"/>
            <p:cNvSpPr/>
            <p:nvPr/>
          </p:nvSpPr>
          <p:spPr>
            <a:xfrm rot="10800000">
              <a:off x="2018625" y="3505200"/>
              <a:ext cx="296700" cy="256500"/>
            </a:xfrm>
            <a:prstGeom prst="triangle">
              <a:avLst>
                <a:gd fmla="val 50000" name="adj"/>
              </a:avLst>
            </a:prstGeom>
            <a:solidFill>
              <a:srgbClr val="90C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 name="Google Shape;470;p47"/>
          <p:cNvGrpSpPr/>
          <p:nvPr/>
        </p:nvGrpSpPr>
        <p:grpSpPr>
          <a:xfrm rot="10800000">
            <a:off x="6838339" y="3104502"/>
            <a:ext cx="1091980" cy="1261488"/>
            <a:chOff x="1647825" y="2562225"/>
            <a:chExt cx="1038300" cy="1199475"/>
          </a:xfrm>
        </p:grpSpPr>
        <p:sp>
          <p:nvSpPr>
            <p:cNvPr id="471" name="Google Shape;471;p47"/>
            <p:cNvSpPr/>
            <p:nvPr/>
          </p:nvSpPr>
          <p:spPr>
            <a:xfrm>
              <a:off x="1647825" y="2562225"/>
              <a:ext cx="1038300" cy="1038300"/>
            </a:xfrm>
            <a:prstGeom prst="ellipse">
              <a:avLst/>
            </a:prstGeom>
            <a:solidFill>
              <a:srgbClr val="90C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7"/>
            <p:cNvSpPr/>
            <p:nvPr/>
          </p:nvSpPr>
          <p:spPr>
            <a:xfrm rot="10800000">
              <a:off x="2018625" y="3505200"/>
              <a:ext cx="296700" cy="256500"/>
            </a:xfrm>
            <a:prstGeom prst="triangle">
              <a:avLst>
                <a:gd fmla="val 50000" name="adj"/>
              </a:avLst>
            </a:prstGeom>
            <a:solidFill>
              <a:srgbClr val="90C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 name="Google Shape;473;p47"/>
          <p:cNvSpPr txBox="1"/>
          <p:nvPr>
            <p:ph idx="4294967295" type="body"/>
          </p:nvPr>
        </p:nvSpPr>
        <p:spPr>
          <a:xfrm>
            <a:off x="557425" y="3376863"/>
            <a:ext cx="958500" cy="67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000">
                <a:solidFill>
                  <a:srgbClr val="252525"/>
                </a:solidFill>
              </a:rPr>
              <a:t>Component Analysis</a:t>
            </a:r>
            <a:endParaRPr sz="1000">
              <a:solidFill>
                <a:srgbClr val="252525"/>
              </a:solidFill>
              <a:latin typeface="Spectral Light"/>
              <a:ea typeface="Spectral Light"/>
              <a:cs typeface="Spectral Light"/>
              <a:sym typeface="Spectral Light"/>
            </a:endParaRPr>
          </a:p>
        </p:txBody>
      </p:sp>
      <p:sp>
        <p:nvSpPr>
          <p:cNvPr id="474" name="Google Shape;474;p47"/>
          <p:cNvSpPr txBox="1"/>
          <p:nvPr>
            <p:ph idx="4294967295" type="body"/>
          </p:nvPr>
        </p:nvSpPr>
        <p:spPr>
          <a:xfrm>
            <a:off x="557425" y="3155100"/>
            <a:ext cx="854100" cy="33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252525"/>
                </a:solidFill>
                <a:latin typeface="Montserrat ExtraBold"/>
                <a:ea typeface="Montserrat ExtraBold"/>
                <a:cs typeface="Montserrat ExtraBold"/>
                <a:sym typeface="Montserrat ExtraBold"/>
              </a:rPr>
              <a:t>STEP</a:t>
            </a:r>
            <a:r>
              <a:rPr lang="es" sz="1400">
                <a:solidFill>
                  <a:srgbClr val="252525"/>
                </a:solidFill>
                <a:latin typeface="Montserrat ExtraBold"/>
                <a:ea typeface="Montserrat ExtraBold"/>
                <a:cs typeface="Montserrat ExtraBold"/>
                <a:sym typeface="Montserrat ExtraBold"/>
              </a:rPr>
              <a:t> 1</a:t>
            </a:r>
            <a:endParaRPr sz="1400">
              <a:solidFill>
                <a:srgbClr val="252525"/>
              </a:solidFill>
              <a:latin typeface="Montserrat ExtraBold"/>
              <a:ea typeface="Montserrat ExtraBold"/>
              <a:cs typeface="Montserrat ExtraBold"/>
              <a:sym typeface="Montserrat ExtraBold"/>
            </a:endParaRPr>
          </a:p>
        </p:txBody>
      </p:sp>
      <p:sp>
        <p:nvSpPr>
          <p:cNvPr id="475" name="Google Shape;475;p47"/>
          <p:cNvSpPr txBox="1"/>
          <p:nvPr>
            <p:ph idx="4294967295" type="body"/>
          </p:nvPr>
        </p:nvSpPr>
        <p:spPr>
          <a:xfrm>
            <a:off x="3551700" y="3333088"/>
            <a:ext cx="1188300" cy="67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000">
                <a:solidFill>
                  <a:srgbClr val="252525"/>
                </a:solidFill>
              </a:rPr>
              <a:t>Topic Behavioural Analysis</a:t>
            </a:r>
            <a:endParaRPr sz="1000">
              <a:solidFill>
                <a:srgbClr val="252525"/>
              </a:solidFill>
              <a:latin typeface="Spectral Light"/>
              <a:ea typeface="Spectral Light"/>
              <a:cs typeface="Spectral Light"/>
              <a:sym typeface="Spectral Light"/>
            </a:endParaRPr>
          </a:p>
        </p:txBody>
      </p:sp>
      <p:sp>
        <p:nvSpPr>
          <p:cNvPr id="476" name="Google Shape;476;p47"/>
          <p:cNvSpPr txBox="1"/>
          <p:nvPr>
            <p:ph idx="4294967295" type="body"/>
          </p:nvPr>
        </p:nvSpPr>
        <p:spPr>
          <a:xfrm>
            <a:off x="3551700" y="3071488"/>
            <a:ext cx="1398300" cy="33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252525"/>
                </a:solidFill>
                <a:latin typeface="Montserrat ExtraBold"/>
                <a:ea typeface="Montserrat ExtraBold"/>
                <a:cs typeface="Montserrat ExtraBold"/>
                <a:sym typeface="Montserrat ExtraBold"/>
              </a:rPr>
              <a:t>STEP </a:t>
            </a:r>
            <a:r>
              <a:rPr lang="es">
                <a:solidFill>
                  <a:srgbClr val="252525"/>
                </a:solidFill>
                <a:latin typeface="Montserrat ExtraBold"/>
                <a:ea typeface="Montserrat ExtraBold"/>
                <a:cs typeface="Montserrat ExtraBold"/>
                <a:sym typeface="Montserrat ExtraBold"/>
              </a:rPr>
              <a:t>2 (b)</a:t>
            </a:r>
            <a:endParaRPr sz="1400">
              <a:solidFill>
                <a:srgbClr val="252525"/>
              </a:solidFill>
              <a:latin typeface="Montserrat ExtraBold"/>
              <a:ea typeface="Montserrat ExtraBold"/>
              <a:cs typeface="Montserrat ExtraBold"/>
              <a:sym typeface="Montserrat ExtraBold"/>
            </a:endParaRPr>
          </a:p>
        </p:txBody>
      </p:sp>
      <p:sp>
        <p:nvSpPr>
          <p:cNvPr id="477" name="Google Shape;477;p47"/>
          <p:cNvSpPr txBox="1"/>
          <p:nvPr>
            <p:ph idx="4294967295" type="body"/>
          </p:nvPr>
        </p:nvSpPr>
        <p:spPr>
          <a:xfrm>
            <a:off x="2264738" y="2402996"/>
            <a:ext cx="854100" cy="58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000">
                <a:solidFill>
                  <a:srgbClr val="252525"/>
                </a:solidFill>
              </a:rPr>
              <a:t>Community</a:t>
            </a:r>
            <a:endParaRPr sz="1000">
              <a:solidFill>
                <a:srgbClr val="252525"/>
              </a:solidFill>
            </a:endParaRPr>
          </a:p>
          <a:p>
            <a:pPr indent="0" lvl="0" marL="0" rtl="0" algn="l">
              <a:spcBef>
                <a:spcPts val="0"/>
              </a:spcBef>
              <a:spcAft>
                <a:spcPts val="0"/>
              </a:spcAft>
              <a:buClr>
                <a:schemeClr val="dk1"/>
              </a:buClr>
              <a:buSzPts val="1100"/>
              <a:buFont typeface="Arial"/>
              <a:buNone/>
            </a:pPr>
            <a:r>
              <a:rPr lang="es" sz="1000">
                <a:solidFill>
                  <a:srgbClr val="252525"/>
                </a:solidFill>
              </a:rPr>
              <a:t>Detection </a:t>
            </a:r>
            <a:endParaRPr sz="1000">
              <a:solidFill>
                <a:srgbClr val="252525"/>
              </a:solidFill>
            </a:endParaRPr>
          </a:p>
        </p:txBody>
      </p:sp>
      <p:sp>
        <p:nvSpPr>
          <p:cNvPr id="478" name="Google Shape;478;p47"/>
          <p:cNvSpPr txBox="1"/>
          <p:nvPr>
            <p:ph idx="4294967295" type="body"/>
          </p:nvPr>
        </p:nvSpPr>
        <p:spPr>
          <a:xfrm>
            <a:off x="2264738" y="2163598"/>
            <a:ext cx="1217100" cy="2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252525"/>
                </a:solidFill>
                <a:latin typeface="Montserrat ExtraBold"/>
                <a:ea typeface="Montserrat ExtraBold"/>
                <a:cs typeface="Montserrat ExtraBold"/>
                <a:sym typeface="Montserrat ExtraBold"/>
              </a:rPr>
              <a:t>STEP </a:t>
            </a:r>
            <a:r>
              <a:rPr lang="es" sz="1400">
                <a:solidFill>
                  <a:srgbClr val="252525"/>
                </a:solidFill>
                <a:latin typeface="Montserrat ExtraBold"/>
                <a:ea typeface="Montserrat ExtraBold"/>
                <a:cs typeface="Montserrat ExtraBold"/>
                <a:sym typeface="Montserrat ExtraBold"/>
              </a:rPr>
              <a:t>2</a:t>
            </a:r>
            <a:r>
              <a:rPr lang="es" sz="1400">
                <a:solidFill>
                  <a:srgbClr val="252525"/>
                </a:solidFill>
                <a:latin typeface="Montserrat ExtraBold"/>
                <a:ea typeface="Montserrat ExtraBold"/>
                <a:cs typeface="Montserrat ExtraBold"/>
                <a:sym typeface="Montserrat ExtraBold"/>
              </a:rPr>
              <a:t> (a)</a:t>
            </a:r>
            <a:endParaRPr sz="1400">
              <a:solidFill>
                <a:srgbClr val="252525"/>
              </a:solidFill>
              <a:latin typeface="Montserrat ExtraBold"/>
              <a:ea typeface="Montserrat ExtraBold"/>
              <a:cs typeface="Montserrat ExtraBold"/>
              <a:sym typeface="Montserrat ExtraBold"/>
            </a:endParaRPr>
          </a:p>
        </p:txBody>
      </p:sp>
      <p:sp>
        <p:nvSpPr>
          <p:cNvPr id="479" name="Google Shape;479;p47"/>
          <p:cNvSpPr txBox="1"/>
          <p:nvPr>
            <p:ph idx="4294967295" type="body"/>
          </p:nvPr>
        </p:nvSpPr>
        <p:spPr>
          <a:xfrm>
            <a:off x="6836438" y="2319450"/>
            <a:ext cx="1217100" cy="50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000">
                <a:solidFill>
                  <a:srgbClr val="252525"/>
                </a:solidFill>
              </a:rPr>
              <a:t>Cores Documents Detection</a:t>
            </a:r>
            <a:endParaRPr sz="1000">
              <a:solidFill>
                <a:srgbClr val="252525"/>
              </a:solidFill>
              <a:latin typeface="Spectral Light"/>
              <a:ea typeface="Spectral Light"/>
              <a:cs typeface="Spectral Light"/>
              <a:sym typeface="Spectral Light"/>
            </a:endParaRPr>
          </a:p>
        </p:txBody>
      </p:sp>
      <p:sp>
        <p:nvSpPr>
          <p:cNvPr id="480" name="Google Shape;480;p47"/>
          <p:cNvSpPr txBox="1"/>
          <p:nvPr>
            <p:ph idx="4294967295" type="body"/>
          </p:nvPr>
        </p:nvSpPr>
        <p:spPr>
          <a:xfrm>
            <a:off x="6836425" y="2016825"/>
            <a:ext cx="854100" cy="33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252525"/>
                </a:solidFill>
                <a:latin typeface="Montserrat ExtraBold"/>
                <a:ea typeface="Montserrat ExtraBold"/>
                <a:cs typeface="Montserrat ExtraBold"/>
                <a:sym typeface="Montserrat ExtraBold"/>
              </a:rPr>
              <a:t>STEP 4</a:t>
            </a:r>
            <a:endParaRPr sz="1400">
              <a:solidFill>
                <a:srgbClr val="252525"/>
              </a:solidFill>
              <a:latin typeface="Montserrat ExtraBold"/>
              <a:ea typeface="Montserrat ExtraBold"/>
              <a:cs typeface="Montserrat ExtraBold"/>
              <a:sym typeface="Montserrat ExtraBold"/>
            </a:endParaRPr>
          </a:p>
        </p:txBody>
      </p:sp>
      <p:sp>
        <p:nvSpPr>
          <p:cNvPr id="481" name="Google Shape;481;p47"/>
          <p:cNvSpPr txBox="1"/>
          <p:nvPr>
            <p:ph idx="4294967295" type="body"/>
          </p:nvPr>
        </p:nvSpPr>
        <p:spPr>
          <a:xfrm>
            <a:off x="425050" y="1777350"/>
            <a:ext cx="1327200" cy="33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300">
                <a:solidFill>
                  <a:schemeClr val="lt1"/>
                </a:solidFill>
                <a:latin typeface="Montserrat ExtraBold"/>
                <a:ea typeface="Montserrat ExtraBold"/>
                <a:cs typeface="Montserrat ExtraBold"/>
                <a:sym typeface="Montserrat ExtraBold"/>
              </a:rPr>
              <a:t>Components</a:t>
            </a:r>
            <a:endParaRPr sz="2000">
              <a:solidFill>
                <a:schemeClr val="lt1"/>
              </a:solidFill>
              <a:latin typeface="Montserrat ExtraBold"/>
              <a:ea typeface="Montserrat ExtraBold"/>
              <a:cs typeface="Montserrat ExtraBold"/>
              <a:sym typeface="Montserrat ExtraBold"/>
            </a:endParaRPr>
          </a:p>
        </p:txBody>
      </p:sp>
      <p:cxnSp>
        <p:nvCxnSpPr>
          <p:cNvPr id="482" name="Google Shape;482;p47"/>
          <p:cNvCxnSpPr/>
          <p:nvPr/>
        </p:nvCxnSpPr>
        <p:spPr>
          <a:xfrm>
            <a:off x="-5400" y="2966825"/>
            <a:ext cx="9151800" cy="0"/>
          </a:xfrm>
          <a:prstGeom prst="straightConnector1">
            <a:avLst/>
          </a:prstGeom>
          <a:noFill/>
          <a:ln cap="flat" cmpd="sng" w="28575">
            <a:solidFill>
              <a:srgbClr val="252525"/>
            </a:solidFill>
            <a:prstDash val="solid"/>
            <a:round/>
            <a:headEnd len="med" w="med" type="none"/>
            <a:tailEnd len="med" w="med" type="none"/>
          </a:ln>
        </p:spPr>
      </p:cxnSp>
      <p:sp>
        <p:nvSpPr>
          <p:cNvPr id="483" name="Google Shape;483;p47"/>
          <p:cNvSpPr/>
          <p:nvPr/>
        </p:nvSpPr>
        <p:spPr>
          <a:xfrm>
            <a:off x="983950" y="2872650"/>
            <a:ext cx="209400" cy="209400"/>
          </a:xfrm>
          <a:prstGeom prst="ellipse">
            <a:avLst/>
          </a:prstGeom>
          <a:solidFill>
            <a:srgbClr val="2525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7"/>
          <p:cNvSpPr/>
          <p:nvPr/>
        </p:nvSpPr>
        <p:spPr>
          <a:xfrm>
            <a:off x="5662750" y="2862100"/>
            <a:ext cx="209400" cy="209400"/>
          </a:xfrm>
          <a:prstGeom prst="ellipse">
            <a:avLst/>
          </a:prstGeom>
          <a:solidFill>
            <a:srgbClr val="2525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7"/>
          <p:cNvSpPr/>
          <p:nvPr/>
        </p:nvSpPr>
        <p:spPr>
          <a:xfrm>
            <a:off x="3300175" y="2862100"/>
            <a:ext cx="209400" cy="209400"/>
          </a:xfrm>
          <a:prstGeom prst="ellipse">
            <a:avLst/>
          </a:prstGeom>
          <a:solidFill>
            <a:srgbClr val="2525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7"/>
          <p:cNvSpPr/>
          <p:nvPr/>
        </p:nvSpPr>
        <p:spPr>
          <a:xfrm>
            <a:off x="7279625" y="2829150"/>
            <a:ext cx="209400" cy="209400"/>
          </a:xfrm>
          <a:prstGeom prst="ellipse">
            <a:avLst/>
          </a:prstGeom>
          <a:solidFill>
            <a:srgbClr val="2525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7"/>
          <p:cNvSpPr txBox="1"/>
          <p:nvPr>
            <p:ph idx="4294967295" type="body"/>
          </p:nvPr>
        </p:nvSpPr>
        <p:spPr>
          <a:xfrm>
            <a:off x="2111275" y="3354900"/>
            <a:ext cx="1398300" cy="67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1300">
              <a:solidFill>
                <a:schemeClr val="lt1"/>
              </a:solidFill>
              <a:latin typeface="Montserrat ExtraBold"/>
              <a:ea typeface="Montserrat ExtraBold"/>
              <a:cs typeface="Montserrat ExtraBold"/>
              <a:sym typeface="Montserrat ExtraBold"/>
            </a:endParaRPr>
          </a:p>
          <a:p>
            <a:pPr indent="0" lvl="0" marL="0" rtl="0" algn="ctr">
              <a:spcBef>
                <a:spcPts val="0"/>
              </a:spcBef>
              <a:spcAft>
                <a:spcPts val="0"/>
              </a:spcAft>
              <a:buNone/>
            </a:pPr>
            <a:r>
              <a:rPr lang="es" sz="1300">
                <a:solidFill>
                  <a:schemeClr val="lt1"/>
                </a:solidFill>
                <a:latin typeface="Montserrat ExtraBold"/>
                <a:ea typeface="Montserrat ExtraBold"/>
                <a:cs typeface="Montserrat ExtraBold"/>
                <a:sym typeface="Montserrat ExtraBold"/>
              </a:rPr>
              <a:t>Communities</a:t>
            </a:r>
            <a:endParaRPr sz="1300">
              <a:solidFill>
                <a:schemeClr val="lt1"/>
              </a:solidFill>
              <a:latin typeface="Montserrat ExtraBold"/>
              <a:ea typeface="Montserrat ExtraBold"/>
              <a:cs typeface="Montserrat ExtraBold"/>
              <a:sym typeface="Montserrat ExtraBold"/>
            </a:endParaRPr>
          </a:p>
        </p:txBody>
      </p:sp>
      <p:sp>
        <p:nvSpPr>
          <p:cNvPr id="488" name="Google Shape;488;p47"/>
          <p:cNvSpPr txBox="1"/>
          <p:nvPr>
            <p:ph idx="4294967295" type="body"/>
          </p:nvPr>
        </p:nvSpPr>
        <p:spPr>
          <a:xfrm>
            <a:off x="3300163" y="1979888"/>
            <a:ext cx="1398300" cy="50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300">
                <a:solidFill>
                  <a:schemeClr val="lt1"/>
                </a:solidFill>
                <a:latin typeface="Montserrat ExtraBold"/>
                <a:ea typeface="Montserrat ExtraBold"/>
                <a:cs typeface="Montserrat ExtraBold"/>
                <a:sym typeface="Montserrat ExtraBold"/>
              </a:rPr>
              <a:t>Topic</a:t>
            </a:r>
            <a:r>
              <a:rPr lang="es" sz="1300">
                <a:solidFill>
                  <a:schemeClr val="lt1"/>
                </a:solidFill>
                <a:latin typeface="Montserrat ExtraBold"/>
                <a:ea typeface="Montserrat ExtraBold"/>
                <a:cs typeface="Montserrat ExtraBold"/>
                <a:sym typeface="Montserrat ExtraBold"/>
              </a:rPr>
              <a:t>s</a:t>
            </a:r>
            <a:endParaRPr sz="1300">
              <a:solidFill>
                <a:schemeClr val="lt1"/>
              </a:solidFill>
              <a:latin typeface="Montserrat ExtraBold"/>
              <a:ea typeface="Montserrat ExtraBold"/>
              <a:cs typeface="Montserrat ExtraBold"/>
              <a:sym typeface="Montserrat ExtraBold"/>
            </a:endParaRPr>
          </a:p>
        </p:txBody>
      </p:sp>
      <p:sp>
        <p:nvSpPr>
          <p:cNvPr id="489" name="Google Shape;489;p47"/>
          <p:cNvSpPr txBox="1"/>
          <p:nvPr>
            <p:ph idx="4294967295" type="body"/>
          </p:nvPr>
        </p:nvSpPr>
        <p:spPr>
          <a:xfrm>
            <a:off x="6775775" y="3579034"/>
            <a:ext cx="1217100" cy="33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300">
                <a:solidFill>
                  <a:schemeClr val="lt1"/>
                </a:solidFill>
                <a:latin typeface="Montserrat ExtraBold"/>
                <a:ea typeface="Montserrat ExtraBold"/>
                <a:cs typeface="Montserrat ExtraBold"/>
                <a:sym typeface="Montserrat ExtraBold"/>
              </a:rPr>
              <a:t>Cores</a:t>
            </a:r>
            <a:endParaRPr sz="1300">
              <a:solidFill>
                <a:schemeClr val="lt1"/>
              </a:solidFill>
              <a:latin typeface="Montserrat ExtraBold"/>
              <a:ea typeface="Montserrat ExtraBold"/>
              <a:cs typeface="Montserrat ExtraBold"/>
              <a:sym typeface="Montserrat ExtraBold"/>
            </a:endParaRPr>
          </a:p>
        </p:txBody>
      </p:sp>
      <p:sp>
        <p:nvSpPr>
          <p:cNvPr id="490" name="Google Shape;490;p47"/>
          <p:cNvSpPr txBox="1"/>
          <p:nvPr>
            <p:ph type="title"/>
          </p:nvPr>
        </p:nvSpPr>
        <p:spPr>
          <a:xfrm>
            <a:off x="655150" y="125225"/>
            <a:ext cx="3789600" cy="102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rgbClr val="90CCFA"/>
                </a:solidFill>
              </a:rPr>
              <a:t>3.</a:t>
            </a:r>
            <a:r>
              <a:rPr lang="es">
                <a:solidFill>
                  <a:srgbClr val="373334"/>
                </a:solidFill>
              </a:rPr>
              <a:t> </a:t>
            </a:r>
            <a:r>
              <a:rPr lang="es"/>
              <a:t>Network analysis &amp; </a:t>
            </a:r>
            <a:endParaRPr/>
          </a:p>
          <a:p>
            <a:pPr indent="0" lvl="0" marL="0" rtl="0" algn="l">
              <a:spcBef>
                <a:spcPts val="0"/>
              </a:spcBef>
              <a:spcAft>
                <a:spcPts val="0"/>
              </a:spcAft>
              <a:buClr>
                <a:schemeClr val="dk1"/>
              </a:buClr>
              <a:buSzPts val="1100"/>
              <a:buFont typeface="Arial"/>
              <a:buNone/>
            </a:pPr>
            <a:r>
              <a:rPr lang="es"/>
              <a:t>    Trend analysis</a:t>
            </a:r>
            <a:endParaRPr/>
          </a:p>
        </p:txBody>
      </p:sp>
      <p:grpSp>
        <p:nvGrpSpPr>
          <p:cNvPr id="491" name="Google Shape;491;p47"/>
          <p:cNvGrpSpPr/>
          <p:nvPr/>
        </p:nvGrpSpPr>
        <p:grpSpPr>
          <a:xfrm>
            <a:off x="5145440" y="1404038"/>
            <a:ext cx="1217095" cy="1406025"/>
            <a:chOff x="1647825" y="2562225"/>
            <a:chExt cx="1038300" cy="1199475"/>
          </a:xfrm>
        </p:grpSpPr>
        <p:sp>
          <p:nvSpPr>
            <p:cNvPr id="492" name="Google Shape;492;p47"/>
            <p:cNvSpPr/>
            <p:nvPr/>
          </p:nvSpPr>
          <p:spPr>
            <a:xfrm>
              <a:off x="1647825" y="2562225"/>
              <a:ext cx="1038300" cy="1038300"/>
            </a:xfrm>
            <a:prstGeom prst="ellipse">
              <a:avLst/>
            </a:prstGeom>
            <a:solidFill>
              <a:srgbClr val="90C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7"/>
            <p:cNvSpPr/>
            <p:nvPr/>
          </p:nvSpPr>
          <p:spPr>
            <a:xfrm rot="10800000">
              <a:off x="2018625" y="3505200"/>
              <a:ext cx="296700" cy="256500"/>
            </a:xfrm>
            <a:prstGeom prst="triangle">
              <a:avLst>
                <a:gd fmla="val 50000" name="adj"/>
              </a:avLst>
            </a:prstGeom>
            <a:solidFill>
              <a:srgbClr val="90C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 name="Google Shape;494;p47"/>
          <p:cNvSpPr txBox="1"/>
          <p:nvPr>
            <p:ph idx="4294967295" type="body"/>
          </p:nvPr>
        </p:nvSpPr>
        <p:spPr>
          <a:xfrm>
            <a:off x="5068300" y="1852213"/>
            <a:ext cx="1398300" cy="50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300">
                <a:solidFill>
                  <a:schemeClr val="lt1"/>
                </a:solidFill>
                <a:latin typeface="Montserrat ExtraBold"/>
                <a:ea typeface="Montserrat ExtraBold"/>
                <a:cs typeface="Montserrat ExtraBold"/>
                <a:sym typeface="Montserrat ExtraBold"/>
              </a:rPr>
              <a:t>Trends</a:t>
            </a:r>
            <a:endParaRPr sz="1300">
              <a:solidFill>
                <a:schemeClr val="lt1"/>
              </a:solidFill>
              <a:latin typeface="Montserrat ExtraBold"/>
              <a:ea typeface="Montserrat ExtraBold"/>
              <a:cs typeface="Montserrat ExtraBold"/>
              <a:sym typeface="Montserrat ExtraBold"/>
            </a:endParaRPr>
          </a:p>
        </p:txBody>
      </p:sp>
      <p:sp>
        <p:nvSpPr>
          <p:cNvPr id="495" name="Google Shape;495;p47"/>
          <p:cNvSpPr txBox="1"/>
          <p:nvPr>
            <p:ph idx="4294967295" type="body"/>
          </p:nvPr>
        </p:nvSpPr>
        <p:spPr>
          <a:xfrm>
            <a:off x="5221438" y="3342638"/>
            <a:ext cx="1217100" cy="88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000">
                <a:solidFill>
                  <a:srgbClr val="252525"/>
                </a:solidFill>
              </a:rPr>
              <a:t>Trend Analysis</a:t>
            </a:r>
            <a:endParaRPr sz="1000">
              <a:solidFill>
                <a:srgbClr val="252525"/>
              </a:solidFill>
              <a:latin typeface="Spectral Light"/>
              <a:ea typeface="Spectral Light"/>
              <a:cs typeface="Spectral Light"/>
              <a:sym typeface="Spectral Light"/>
            </a:endParaRPr>
          </a:p>
        </p:txBody>
      </p:sp>
      <p:sp>
        <p:nvSpPr>
          <p:cNvPr id="496" name="Google Shape;496;p47"/>
          <p:cNvSpPr txBox="1"/>
          <p:nvPr>
            <p:ph idx="4294967295" type="body"/>
          </p:nvPr>
        </p:nvSpPr>
        <p:spPr>
          <a:xfrm>
            <a:off x="5340388" y="3123525"/>
            <a:ext cx="854100" cy="33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252525"/>
                </a:solidFill>
                <a:latin typeface="Montserrat ExtraBold"/>
                <a:ea typeface="Montserrat ExtraBold"/>
                <a:cs typeface="Montserrat ExtraBold"/>
                <a:sym typeface="Montserrat ExtraBold"/>
              </a:rPr>
              <a:t>STEP 3</a:t>
            </a:r>
            <a:endParaRPr sz="1400">
              <a:solidFill>
                <a:srgbClr val="252525"/>
              </a:solidFill>
              <a:latin typeface="Montserrat ExtraBold"/>
              <a:ea typeface="Montserrat ExtraBold"/>
              <a:cs typeface="Montserrat ExtraBold"/>
              <a:sym typeface="Montserrat ExtraBo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cxnSp>
        <p:nvCxnSpPr>
          <p:cNvPr id="501" name="Google Shape;501;p48"/>
          <p:cNvCxnSpPr/>
          <p:nvPr/>
        </p:nvCxnSpPr>
        <p:spPr>
          <a:xfrm>
            <a:off x="4485575" y="2525163"/>
            <a:ext cx="849600" cy="0"/>
          </a:xfrm>
          <a:prstGeom prst="straightConnector1">
            <a:avLst/>
          </a:prstGeom>
          <a:noFill/>
          <a:ln cap="flat" cmpd="sng" w="76200">
            <a:solidFill>
              <a:srgbClr val="1C4587"/>
            </a:solidFill>
            <a:prstDash val="solid"/>
            <a:round/>
            <a:headEnd len="med" w="med" type="none"/>
            <a:tailEnd len="med" w="med" type="triangle"/>
          </a:ln>
        </p:spPr>
      </p:cxnSp>
      <p:cxnSp>
        <p:nvCxnSpPr>
          <p:cNvPr id="502" name="Google Shape;502;p48"/>
          <p:cNvCxnSpPr/>
          <p:nvPr/>
        </p:nvCxnSpPr>
        <p:spPr>
          <a:xfrm>
            <a:off x="6363975" y="2925313"/>
            <a:ext cx="599400" cy="599400"/>
          </a:xfrm>
          <a:prstGeom prst="straightConnector1">
            <a:avLst/>
          </a:prstGeom>
          <a:noFill/>
          <a:ln cap="flat" cmpd="sng" w="76200">
            <a:solidFill>
              <a:srgbClr val="1C4587"/>
            </a:solidFill>
            <a:prstDash val="solid"/>
            <a:round/>
            <a:headEnd len="med" w="med" type="none"/>
            <a:tailEnd len="med" w="med" type="triangle"/>
          </a:ln>
        </p:spPr>
      </p:cxnSp>
      <p:cxnSp>
        <p:nvCxnSpPr>
          <p:cNvPr id="503" name="Google Shape;503;p48"/>
          <p:cNvCxnSpPr/>
          <p:nvPr/>
        </p:nvCxnSpPr>
        <p:spPr>
          <a:xfrm flipH="1" rot="10800000">
            <a:off x="6326775" y="1555363"/>
            <a:ext cx="649500" cy="649500"/>
          </a:xfrm>
          <a:prstGeom prst="straightConnector1">
            <a:avLst/>
          </a:prstGeom>
          <a:noFill/>
          <a:ln cap="flat" cmpd="sng" w="76200">
            <a:solidFill>
              <a:srgbClr val="1C4587"/>
            </a:solidFill>
            <a:prstDash val="solid"/>
            <a:round/>
            <a:headEnd len="med" w="med" type="none"/>
            <a:tailEnd len="med" w="med" type="triangle"/>
          </a:ln>
        </p:spPr>
      </p:cxnSp>
      <p:pic>
        <p:nvPicPr>
          <p:cNvPr id="504" name="Google Shape;504;p48"/>
          <p:cNvPicPr preferRelativeResize="0"/>
          <p:nvPr/>
        </p:nvPicPr>
        <p:blipFill>
          <a:blip r:embed="rId3">
            <a:alphaModFix/>
          </a:blip>
          <a:stretch>
            <a:fillRect/>
          </a:stretch>
        </p:blipFill>
        <p:spPr>
          <a:xfrm>
            <a:off x="7003500" y="939488"/>
            <a:ext cx="1703999" cy="615875"/>
          </a:xfrm>
          <a:prstGeom prst="rect">
            <a:avLst/>
          </a:prstGeom>
          <a:noFill/>
          <a:ln>
            <a:noFill/>
          </a:ln>
        </p:spPr>
      </p:pic>
      <p:pic>
        <p:nvPicPr>
          <p:cNvPr id="505" name="Google Shape;505;p48"/>
          <p:cNvPicPr preferRelativeResize="0"/>
          <p:nvPr/>
        </p:nvPicPr>
        <p:blipFill>
          <a:blip r:embed="rId4">
            <a:alphaModFix/>
          </a:blip>
          <a:stretch>
            <a:fillRect/>
          </a:stretch>
        </p:blipFill>
        <p:spPr>
          <a:xfrm>
            <a:off x="5411950" y="2263075"/>
            <a:ext cx="2241721" cy="499800"/>
          </a:xfrm>
          <a:prstGeom prst="rect">
            <a:avLst/>
          </a:prstGeom>
          <a:noFill/>
          <a:ln>
            <a:noFill/>
          </a:ln>
        </p:spPr>
      </p:pic>
      <p:grpSp>
        <p:nvGrpSpPr>
          <p:cNvPr id="506" name="Google Shape;506;p48"/>
          <p:cNvGrpSpPr/>
          <p:nvPr/>
        </p:nvGrpSpPr>
        <p:grpSpPr>
          <a:xfrm>
            <a:off x="3576998" y="2152404"/>
            <a:ext cx="691503" cy="663310"/>
            <a:chOff x="-49764975" y="3183375"/>
            <a:chExt cx="299300" cy="299125"/>
          </a:xfrm>
        </p:grpSpPr>
        <p:sp>
          <p:nvSpPr>
            <p:cNvPr id="507" name="Google Shape;507;p48"/>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8"/>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8"/>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8"/>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8"/>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8"/>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8"/>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8"/>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8"/>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16" name="Google Shape;516;p48"/>
          <p:cNvPicPr preferRelativeResize="0"/>
          <p:nvPr/>
        </p:nvPicPr>
        <p:blipFill>
          <a:blip r:embed="rId5">
            <a:alphaModFix/>
          </a:blip>
          <a:stretch>
            <a:fillRect/>
          </a:stretch>
        </p:blipFill>
        <p:spPr>
          <a:xfrm>
            <a:off x="6972686" y="3569987"/>
            <a:ext cx="1636787" cy="634026"/>
          </a:xfrm>
          <a:prstGeom prst="rect">
            <a:avLst/>
          </a:prstGeom>
          <a:noFill/>
          <a:ln>
            <a:noFill/>
          </a:ln>
        </p:spPr>
      </p:pic>
      <p:cxnSp>
        <p:nvCxnSpPr>
          <p:cNvPr id="517" name="Google Shape;517;p48"/>
          <p:cNvCxnSpPr/>
          <p:nvPr/>
        </p:nvCxnSpPr>
        <p:spPr>
          <a:xfrm rot="10800000">
            <a:off x="2434725" y="1972063"/>
            <a:ext cx="959700" cy="460500"/>
          </a:xfrm>
          <a:prstGeom prst="straightConnector1">
            <a:avLst/>
          </a:prstGeom>
          <a:noFill/>
          <a:ln cap="flat" cmpd="sng" w="76200">
            <a:solidFill>
              <a:srgbClr val="1C4587"/>
            </a:solidFill>
            <a:prstDash val="solid"/>
            <a:round/>
            <a:headEnd len="med" w="med" type="none"/>
            <a:tailEnd len="med" w="med" type="triangle"/>
          </a:ln>
        </p:spPr>
      </p:cxnSp>
      <p:pic>
        <p:nvPicPr>
          <p:cNvPr id="518" name="Google Shape;518;p48"/>
          <p:cNvPicPr preferRelativeResize="0"/>
          <p:nvPr/>
        </p:nvPicPr>
        <p:blipFill>
          <a:blip r:embed="rId6">
            <a:alphaModFix/>
          </a:blip>
          <a:stretch>
            <a:fillRect/>
          </a:stretch>
        </p:blipFill>
        <p:spPr>
          <a:xfrm>
            <a:off x="833575" y="1307812"/>
            <a:ext cx="1427800" cy="1427800"/>
          </a:xfrm>
          <a:prstGeom prst="rect">
            <a:avLst/>
          </a:prstGeom>
          <a:noFill/>
          <a:ln>
            <a:noFill/>
          </a:ln>
        </p:spPr>
      </p:pic>
      <p:pic>
        <p:nvPicPr>
          <p:cNvPr id="519" name="Google Shape;519;p48"/>
          <p:cNvPicPr preferRelativeResize="0"/>
          <p:nvPr/>
        </p:nvPicPr>
        <p:blipFill>
          <a:blip r:embed="rId7">
            <a:alphaModFix/>
          </a:blip>
          <a:stretch>
            <a:fillRect/>
          </a:stretch>
        </p:blipFill>
        <p:spPr>
          <a:xfrm>
            <a:off x="297400" y="2815713"/>
            <a:ext cx="2066371" cy="400200"/>
          </a:xfrm>
          <a:prstGeom prst="rect">
            <a:avLst/>
          </a:prstGeom>
          <a:noFill/>
          <a:ln>
            <a:noFill/>
          </a:ln>
        </p:spPr>
      </p:pic>
      <p:cxnSp>
        <p:nvCxnSpPr>
          <p:cNvPr id="520" name="Google Shape;520;p48"/>
          <p:cNvCxnSpPr/>
          <p:nvPr/>
        </p:nvCxnSpPr>
        <p:spPr>
          <a:xfrm flipH="1">
            <a:off x="2511483" y="2658337"/>
            <a:ext cx="867300" cy="306300"/>
          </a:xfrm>
          <a:prstGeom prst="straightConnector1">
            <a:avLst/>
          </a:prstGeom>
          <a:noFill/>
          <a:ln cap="flat" cmpd="sng" w="76200">
            <a:solidFill>
              <a:srgbClr val="1C4587"/>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49"/>
          <p:cNvSpPr txBox="1"/>
          <p:nvPr>
            <p:ph idx="4294967295" type="subTitle"/>
          </p:nvPr>
        </p:nvSpPr>
        <p:spPr>
          <a:xfrm>
            <a:off x="1726600" y="402950"/>
            <a:ext cx="4347900" cy="106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373334"/>
              </a:solidFill>
              <a:latin typeface="Montserrat"/>
              <a:ea typeface="Montserrat"/>
              <a:cs typeface="Montserrat"/>
              <a:sym typeface="Montserrat"/>
            </a:endParaRPr>
          </a:p>
          <a:p>
            <a:pPr indent="0" lvl="0" marL="0" rtl="0" algn="l">
              <a:spcBef>
                <a:spcPts val="0"/>
              </a:spcBef>
              <a:spcAft>
                <a:spcPts val="0"/>
              </a:spcAft>
              <a:buNone/>
            </a:pPr>
            <a:r>
              <a:t/>
            </a:r>
            <a:endParaRPr>
              <a:solidFill>
                <a:srgbClr val="373334"/>
              </a:solidFill>
              <a:latin typeface="Montserrat"/>
              <a:ea typeface="Montserrat"/>
              <a:cs typeface="Montserrat"/>
              <a:sym typeface="Montserrat"/>
            </a:endParaRPr>
          </a:p>
        </p:txBody>
      </p:sp>
      <p:sp>
        <p:nvSpPr>
          <p:cNvPr id="526" name="Google Shape;526;p49"/>
          <p:cNvSpPr/>
          <p:nvPr/>
        </p:nvSpPr>
        <p:spPr>
          <a:xfrm>
            <a:off x="3262200" y="995400"/>
            <a:ext cx="1876200" cy="1769100"/>
          </a:xfrm>
          <a:prstGeom prst="ellipse">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solidFill>
                  <a:srgbClr val="FFFFFF"/>
                </a:solidFill>
              </a:rPr>
              <a:t>TOPIC 1 </a:t>
            </a:r>
            <a:br>
              <a:rPr lang="es" sz="1100">
                <a:solidFill>
                  <a:srgbClr val="FFFFFF"/>
                </a:solidFill>
              </a:rPr>
            </a:br>
            <a:r>
              <a:rPr b="1" lang="es" sz="1100">
                <a:solidFill>
                  <a:srgbClr val="FFFFFF"/>
                </a:solidFill>
              </a:rPr>
              <a:t>Image - Video</a:t>
            </a:r>
            <a:endParaRPr b="1" sz="1100">
              <a:solidFill>
                <a:srgbClr val="FFFFFF"/>
              </a:solidFill>
            </a:endParaRPr>
          </a:p>
          <a:p>
            <a:pPr indent="0" lvl="0" marL="0" rtl="0" algn="l">
              <a:spcBef>
                <a:spcPts val="0"/>
              </a:spcBef>
              <a:spcAft>
                <a:spcPts val="0"/>
              </a:spcAft>
              <a:buClr>
                <a:schemeClr val="dk1"/>
              </a:buClr>
              <a:buSzPts val="1100"/>
              <a:buFont typeface="Arial"/>
              <a:buNone/>
            </a:pPr>
            <a:r>
              <a:rPr lang="es" sz="1100">
                <a:solidFill>
                  <a:srgbClr val="FFFFFF"/>
                </a:solidFill>
              </a:rPr>
              <a:t>image, recognition, camera, face, picture,...</a:t>
            </a:r>
            <a:endParaRPr sz="1100">
              <a:solidFill>
                <a:srgbClr val="FFFFFF"/>
              </a:solidFill>
            </a:endParaRPr>
          </a:p>
        </p:txBody>
      </p:sp>
      <p:sp>
        <p:nvSpPr>
          <p:cNvPr id="527" name="Google Shape;527;p49"/>
          <p:cNvSpPr/>
          <p:nvPr/>
        </p:nvSpPr>
        <p:spPr>
          <a:xfrm>
            <a:off x="1188000" y="1011725"/>
            <a:ext cx="1764000" cy="1773900"/>
          </a:xfrm>
          <a:prstGeom prst="ellipse">
            <a:avLst/>
          </a:prstGeom>
          <a:solidFill>
            <a:srgbClr val="0B539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solidFill>
                  <a:srgbClr val="FFFFFF"/>
                </a:solidFill>
              </a:rPr>
              <a:t>TOPIC 0 </a:t>
            </a:r>
            <a:endParaRPr sz="1100">
              <a:solidFill>
                <a:srgbClr val="FFFFFF"/>
              </a:solidFill>
            </a:endParaRPr>
          </a:p>
          <a:p>
            <a:pPr indent="0" lvl="0" marL="0" rtl="0" algn="ctr">
              <a:spcBef>
                <a:spcPts val="0"/>
              </a:spcBef>
              <a:spcAft>
                <a:spcPts val="0"/>
              </a:spcAft>
              <a:buClr>
                <a:schemeClr val="dk1"/>
              </a:buClr>
              <a:buSzPts val="1100"/>
              <a:buFont typeface="Arial"/>
              <a:buNone/>
            </a:pPr>
            <a:r>
              <a:rPr b="1" lang="es" sz="1100">
                <a:solidFill>
                  <a:srgbClr val="FFFFFF"/>
                </a:solidFill>
              </a:rPr>
              <a:t>Cyber Security </a:t>
            </a:r>
            <a:endParaRPr b="1" sz="1100">
              <a:solidFill>
                <a:srgbClr val="FFFFFF"/>
              </a:solidFill>
            </a:endParaRPr>
          </a:p>
          <a:p>
            <a:pPr indent="0" lvl="0" marL="0" rtl="0" algn="l">
              <a:spcBef>
                <a:spcPts val="0"/>
              </a:spcBef>
              <a:spcAft>
                <a:spcPts val="0"/>
              </a:spcAft>
              <a:buClr>
                <a:schemeClr val="dk1"/>
              </a:buClr>
              <a:buSzPts val="1100"/>
              <a:buFont typeface="Arial"/>
              <a:buNone/>
            </a:pPr>
            <a:r>
              <a:rPr lang="es" sz="1100">
                <a:solidFill>
                  <a:srgbClr val="FFFFFF"/>
                </a:solidFill>
              </a:rPr>
              <a:t>security, server risk, blockchain cloud, transaction,...</a:t>
            </a:r>
            <a:endParaRPr sz="1100"/>
          </a:p>
        </p:txBody>
      </p:sp>
      <p:sp>
        <p:nvSpPr>
          <p:cNvPr id="528" name="Google Shape;528;p49"/>
          <p:cNvSpPr/>
          <p:nvPr/>
        </p:nvSpPr>
        <p:spPr>
          <a:xfrm>
            <a:off x="5412075" y="958788"/>
            <a:ext cx="1848300" cy="1773900"/>
          </a:xfrm>
          <a:prstGeom prst="ellipse">
            <a:avLst/>
          </a:prstGeom>
          <a:solidFill>
            <a:srgbClr val="274E13"/>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solidFill>
                  <a:srgbClr val="FFFFFF"/>
                </a:solidFill>
              </a:rPr>
              <a:t>TOPIC 2</a:t>
            </a:r>
            <a:br>
              <a:rPr lang="es" sz="1100">
                <a:solidFill>
                  <a:srgbClr val="FFFFFF"/>
                </a:solidFill>
              </a:rPr>
            </a:br>
            <a:r>
              <a:rPr b="1" lang="es" sz="1100">
                <a:solidFill>
                  <a:srgbClr val="FFFFFF"/>
                </a:solidFill>
              </a:rPr>
              <a:t>User Authentication</a:t>
            </a:r>
            <a:endParaRPr b="1" sz="1100">
              <a:solidFill>
                <a:srgbClr val="FFFFFF"/>
              </a:solidFill>
            </a:endParaRPr>
          </a:p>
          <a:p>
            <a:pPr indent="0" lvl="0" marL="0" rtl="0" algn="l">
              <a:spcBef>
                <a:spcPts val="0"/>
              </a:spcBef>
              <a:spcAft>
                <a:spcPts val="0"/>
              </a:spcAft>
              <a:buNone/>
            </a:pPr>
            <a:r>
              <a:rPr lang="es" sz="1100">
                <a:solidFill>
                  <a:srgbClr val="FFFFFF"/>
                </a:solidFill>
              </a:rPr>
              <a:t>system, user, sensors, engine, processor,</a:t>
            </a:r>
            <a:endParaRPr sz="1100">
              <a:solidFill>
                <a:srgbClr val="FFFFFF"/>
              </a:solidFill>
            </a:endParaRPr>
          </a:p>
          <a:p>
            <a:pPr indent="0" lvl="0" marL="0" rtl="0" algn="l">
              <a:spcBef>
                <a:spcPts val="0"/>
              </a:spcBef>
              <a:spcAft>
                <a:spcPts val="0"/>
              </a:spcAft>
              <a:buNone/>
            </a:pPr>
            <a:r>
              <a:rPr lang="es" sz="1100">
                <a:solidFill>
                  <a:srgbClr val="FFFFFF"/>
                </a:solidFill>
              </a:rPr>
              <a:t>controller, ...</a:t>
            </a:r>
            <a:endParaRPr sz="1100">
              <a:solidFill>
                <a:srgbClr val="FFFFFF"/>
              </a:solidFill>
            </a:endParaRPr>
          </a:p>
        </p:txBody>
      </p:sp>
      <p:sp>
        <p:nvSpPr>
          <p:cNvPr id="529" name="Google Shape;529;p49"/>
          <p:cNvSpPr/>
          <p:nvPr/>
        </p:nvSpPr>
        <p:spPr>
          <a:xfrm>
            <a:off x="1144550" y="2893625"/>
            <a:ext cx="1876200" cy="1773900"/>
          </a:xfrm>
          <a:prstGeom prst="ellipse">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solidFill>
                  <a:srgbClr val="FFFFFF"/>
                </a:solidFill>
              </a:rPr>
              <a:t>TOPIC 3</a:t>
            </a:r>
            <a:br>
              <a:rPr lang="es" sz="1100">
                <a:solidFill>
                  <a:srgbClr val="FFFFFF"/>
                </a:solidFill>
              </a:rPr>
            </a:br>
            <a:r>
              <a:rPr b="1" lang="es" sz="1100">
                <a:solidFill>
                  <a:srgbClr val="FFFFFF"/>
                </a:solidFill>
              </a:rPr>
              <a:t>Computer science</a:t>
            </a:r>
            <a:endParaRPr b="1" sz="1100">
              <a:solidFill>
                <a:srgbClr val="FFFFFF"/>
              </a:solidFill>
            </a:endParaRPr>
          </a:p>
          <a:p>
            <a:pPr indent="0" lvl="0" marL="0" rtl="0" algn="l">
              <a:spcBef>
                <a:spcPts val="0"/>
              </a:spcBef>
              <a:spcAft>
                <a:spcPts val="0"/>
              </a:spcAft>
              <a:buClr>
                <a:schemeClr val="dk1"/>
              </a:buClr>
              <a:buSzPts val="1100"/>
              <a:buFont typeface="Arial"/>
              <a:buNone/>
            </a:pPr>
            <a:r>
              <a:rPr lang="es" sz="1100">
                <a:solidFill>
                  <a:srgbClr val="FFFFFF"/>
                </a:solidFill>
                <a:latin typeface="Montserrat"/>
                <a:ea typeface="Montserrat"/>
                <a:cs typeface="Montserrat"/>
                <a:sym typeface="Montserrat"/>
              </a:rPr>
              <a:t>file, computing, computer, application, executable, systems</a:t>
            </a:r>
            <a:endParaRPr sz="1100">
              <a:solidFill>
                <a:srgbClr val="FFFFFF"/>
              </a:solidFill>
            </a:endParaRPr>
          </a:p>
        </p:txBody>
      </p:sp>
      <p:sp>
        <p:nvSpPr>
          <p:cNvPr id="530" name="Google Shape;530;p49"/>
          <p:cNvSpPr/>
          <p:nvPr/>
        </p:nvSpPr>
        <p:spPr>
          <a:xfrm>
            <a:off x="3312450" y="2893625"/>
            <a:ext cx="1848300" cy="1773900"/>
          </a:xfrm>
          <a:prstGeom prst="ellipse">
            <a:avLst/>
          </a:prstGeom>
          <a:solidFill>
            <a:srgbClr val="674EA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solidFill>
                  <a:srgbClr val="FFFFFF"/>
                </a:solidFill>
              </a:rPr>
              <a:t>TOPIC 4 </a:t>
            </a:r>
            <a:endParaRPr sz="1100">
              <a:solidFill>
                <a:srgbClr val="FFFFFF"/>
              </a:solidFill>
            </a:endParaRPr>
          </a:p>
          <a:p>
            <a:pPr indent="0" lvl="0" marL="0" rtl="0" algn="ctr">
              <a:spcBef>
                <a:spcPts val="0"/>
              </a:spcBef>
              <a:spcAft>
                <a:spcPts val="0"/>
              </a:spcAft>
              <a:buNone/>
            </a:pPr>
            <a:r>
              <a:rPr b="1" lang="es" sz="1100">
                <a:solidFill>
                  <a:srgbClr val="FFFFFF"/>
                </a:solidFill>
              </a:rPr>
              <a:t>Machine learning</a:t>
            </a:r>
            <a:endParaRPr b="1" sz="1100">
              <a:solidFill>
                <a:srgbClr val="FFFFFF"/>
              </a:solidFill>
            </a:endParaRPr>
          </a:p>
          <a:p>
            <a:pPr indent="0" lvl="0" marL="0" rtl="0" algn="l">
              <a:spcBef>
                <a:spcPts val="0"/>
              </a:spcBef>
              <a:spcAft>
                <a:spcPts val="0"/>
              </a:spcAft>
              <a:buClr>
                <a:schemeClr val="dk1"/>
              </a:buClr>
              <a:buSzPts val="1100"/>
              <a:buFont typeface="Arial"/>
              <a:buNone/>
            </a:pPr>
            <a:r>
              <a:rPr lang="es" sz="1100">
                <a:solidFill>
                  <a:srgbClr val="FFFFFF"/>
                </a:solidFill>
              </a:rPr>
              <a:t>model, learning, training, vector, neural, classifier, clustering, sequences</a:t>
            </a:r>
            <a:endParaRPr sz="800">
              <a:solidFill>
                <a:srgbClr val="FFFFFF"/>
              </a:solidFill>
            </a:endParaRPr>
          </a:p>
        </p:txBody>
      </p:sp>
      <p:sp>
        <p:nvSpPr>
          <p:cNvPr id="531" name="Google Shape;531;p49"/>
          <p:cNvSpPr/>
          <p:nvPr/>
        </p:nvSpPr>
        <p:spPr>
          <a:xfrm>
            <a:off x="5369476" y="2893625"/>
            <a:ext cx="1933500" cy="1773900"/>
          </a:xfrm>
          <a:prstGeom prst="ellipse">
            <a:avLst/>
          </a:prstGeom>
          <a:solidFill>
            <a:srgbClr val="783F0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solidFill>
                  <a:srgbClr val="FFFFFF"/>
                </a:solidFill>
              </a:rPr>
              <a:t>TOPIC 5 </a:t>
            </a:r>
            <a:br>
              <a:rPr lang="es" sz="1100">
                <a:solidFill>
                  <a:srgbClr val="FFFFFF"/>
                </a:solidFill>
              </a:rPr>
            </a:br>
            <a:r>
              <a:rPr b="1" lang="es" sz="1100">
                <a:solidFill>
                  <a:srgbClr val="FFFFFF"/>
                </a:solidFill>
              </a:rPr>
              <a:t>Social - Web</a:t>
            </a:r>
            <a:endParaRPr b="1" sz="1100">
              <a:solidFill>
                <a:srgbClr val="FFFFFF"/>
              </a:solidFill>
            </a:endParaRPr>
          </a:p>
          <a:p>
            <a:pPr indent="0" lvl="0" marL="0" rtl="0" algn="l">
              <a:spcBef>
                <a:spcPts val="0"/>
              </a:spcBef>
              <a:spcAft>
                <a:spcPts val="0"/>
              </a:spcAft>
              <a:buClr>
                <a:schemeClr val="dk1"/>
              </a:buClr>
              <a:buSzPts val="1100"/>
              <a:buFont typeface="Arial"/>
              <a:buNone/>
            </a:pPr>
            <a:r>
              <a:rPr lang="es" sz="1100">
                <a:solidFill>
                  <a:srgbClr val="FFFFFF"/>
                </a:solidFill>
              </a:rPr>
              <a:t>social,website,webpage, audio, advertisement, online, search, page</a:t>
            </a:r>
            <a:endParaRPr sz="1100">
              <a:solidFill>
                <a:srgbClr val="FFFFFF"/>
              </a:solidFill>
            </a:endParaRPr>
          </a:p>
          <a:p>
            <a:pPr indent="0" lvl="0" marL="0" rtl="0" algn="l">
              <a:spcBef>
                <a:spcPts val="0"/>
              </a:spcBef>
              <a:spcAft>
                <a:spcPts val="0"/>
              </a:spcAft>
              <a:buClr>
                <a:schemeClr val="dk1"/>
              </a:buClr>
              <a:buSzPts val="1100"/>
              <a:buFont typeface="Arial"/>
              <a:buNone/>
            </a:pPr>
            <a:r>
              <a:t/>
            </a:r>
            <a:endParaRPr sz="1100">
              <a:solidFill>
                <a:srgbClr val="FFFFFF"/>
              </a:solidFill>
            </a:endParaRPr>
          </a:p>
        </p:txBody>
      </p:sp>
      <p:sp>
        <p:nvSpPr>
          <p:cNvPr id="532" name="Google Shape;532;p49"/>
          <p:cNvSpPr/>
          <p:nvPr/>
        </p:nvSpPr>
        <p:spPr>
          <a:xfrm>
            <a:off x="7211875" y="1936750"/>
            <a:ext cx="1876200" cy="1700700"/>
          </a:xfrm>
          <a:prstGeom prst="ellipse">
            <a:avLst/>
          </a:prstGeom>
          <a:solidFill>
            <a:srgbClr val="D5A6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solidFill>
                  <a:srgbClr val="FFFFFF"/>
                </a:solidFill>
              </a:rPr>
              <a:t>TOPIC 6 </a:t>
            </a:r>
            <a:br>
              <a:rPr lang="es" sz="1100">
                <a:solidFill>
                  <a:srgbClr val="FFFFFF"/>
                </a:solidFill>
              </a:rPr>
            </a:br>
            <a:r>
              <a:rPr b="1" lang="es" sz="1100">
                <a:solidFill>
                  <a:srgbClr val="FFFFFF"/>
                </a:solidFill>
              </a:rPr>
              <a:t>Not Relevant</a:t>
            </a:r>
            <a:endParaRPr b="1" sz="1100">
              <a:solidFill>
                <a:srgbClr val="FFFFFF"/>
              </a:solidFill>
            </a:endParaRPr>
          </a:p>
          <a:p>
            <a:pPr indent="0" lvl="0" marL="0" rtl="0" algn="l">
              <a:spcBef>
                <a:spcPts val="0"/>
              </a:spcBef>
              <a:spcAft>
                <a:spcPts val="0"/>
              </a:spcAft>
              <a:buClr>
                <a:schemeClr val="dk1"/>
              </a:buClr>
              <a:buSzPts val="1100"/>
              <a:buFont typeface="Arial"/>
              <a:buNone/>
            </a:pPr>
            <a:r>
              <a:rPr lang="es" sz="1100">
                <a:solidFill>
                  <a:srgbClr val="FFFFFF"/>
                </a:solidFill>
                <a:latin typeface="Montserrat"/>
                <a:ea typeface="Montserrat"/>
                <a:cs typeface="Montserrat"/>
                <a:sym typeface="Montserrat"/>
              </a:rPr>
              <a:t>first, second, message, document, dns, der, und, die</a:t>
            </a:r>
            <a:endParaRPr sz="800">
              <a:solidFill>
                <a:srgbClr val="FFFFFF"/>
              </a:solidFill>
            </a:endParaRPr>
          </a:p>
        </p:txBody>
      </p:sp>
      <p:sp>
        <p:nvSpPr>
          <p:cNvPr id="533" name="Google Shape;533;p49"/>
          <p:cNvSpPr txBox="1"/>
          <p:nvPr/>
        </p:nvSpPr>
        <p:spPr>
          <a:xfrm>
            <a:off x="2380675" y="130225"/>
            <a:ext cx="4831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3600">
                <a:solidFill>
                  <a:srgbClr val="90CCFA"/>
                </a:solidFill>
              </a:rPr>
              <a:t>Topic </a:t>
            </a:r>
            <a:r>
              <a:rPr b="1" lang="es" sz="3600">
                <a:solidFill>
                  <a:srgbClr val="252525"/>
                </a:solidFill>
              </a:rPr>
              <a:t>Understanding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50"/>
          <p:cNvSpPr txBox="1"/>
          <p:nvPr/>
        </p:nvSpPr>
        <p:spPr>
          <a:xfrm>
            <a:off x="3879175" y="975375"/>
            <a:ext cx="1663500" cy="70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sz="1200">
                <a:solidFill>
                  <a:srgbClr val="252525"/>
                </a:solidFill>
                <a:latin typeface="Montserrat ExtraBold"/>
                <a:ea typeface="Montserrat ExtraBold"/>
                <a:cs typeface="Montserrat ExtraBold"/>
                <a:sym typeface="Montserrat ExtraBold"/>
              </a:rPr>
              <a:t>Giant Component</a:t>
            </a:r>
            <a:endParaRPr sz="1200">
              <a:solidFill>
                <a:srgbClr val="252525"/>
              </a:solidFill>
              <a:latin typeface="Montserrat ExtraBold"/>
              <a:ea typeface="Montserrat ExtraBold"/>
              <a:cs typeface="Montserrat ExtraBold"/>
              <a:sym typeface="Montserrat ExtraBold"/>
            </a:endParaRPr>
          </a:p>
          <a:p>
            <a:pPr indent="0" lvl="0" marL="0" rtl="0" algn="r">
              <a:spcBef>
                <a:spcPts val="0"/>
              </a:spcBef>
              <a:spcAft>
                <a:spcPts val="0"/>
              </a:spcAft>
              <a:buClr>
                <a:schemeClr val="dk1"/>
              </a:buClr>
              <a:buSzPts val="1100"/>
              <a:buFont typeface="Arial"/>
              <a:buNone/>
            </a:pPr>
            <a:r>
              <a:rPr lang="es" sz="1200">
                <a:solidFill>
                  <a:srgbClr val="252525"/>
                </a:solidFill>
                <a:latin typeface="Spectral Light"/>
                <a:ea typeface="Spectral Light"/>
                <a:cs typeface="Spectral Light"/>
                <a:sym typeface="Spectral Light"/>
              </a:rPr>
              <a:t>Only one big component of 1084 node</a:t>
            </a:r>
            <a:r>
              <a:rPr lang="es" sz="1000">
                <a:solidFill>
                  <a:srgbClr val="252525"/>
                </a:solidFill>
                <a:latin typeface="Spectral Light"/>
                <a:ea typeface="Spectral Light"/>
                <a:cs typeface="Spectral Light"/>
                <a:sym typeface="Spectral Light"/>
              </a:rPr>
              <a:t>s</a:t>
            </a:r>
            <a:endParaRPr sz="1000">
              <a:solidFill>
                <a:srgbClr val="252525"/>
              </a:solidFill>
              <a:latin typeface="Spectral Light"/>
              <a:ea typeface="Spectral Light"/>
              <a:cs typeface="Spectral Light"/>
              <a:sym typeface="Spectral Light"/>
            </a:endParaRPr>
          </a:p>
        </p:txBody>
      </p:sp>
      <p:sp>
        <p:nvSpPr>
          <p:cNvPr id="539" name="Google Shape;539;p50"/>
          <p:cNvSpPr txBox="1"/>
          <p:nvPr/>
        </p:nvSpPr>
        <p:spPr>
          <a:xfrm>
            <a:off x="3896175" y="2234750"/>
            <a:ext cx="1663500" cy="67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sz="1300">
                <a:solidFill>
                  <a:srgbClr val="252525"/>
                </a:solidFill>
                <a:latin typeface="Montserrat ExtraBold"/>
                <a:ea typeface="Montserrat ExtraBold"/>
                <a:cs typeface="Montserrat ExtraBold"/>
                <a:sym typeface="Montserrat ExtraBold"/>
              </a:rPr>
              <a:t>Medium size agglomerates</a:t>
            </a:r>
            <a:endParaRPr sz="1300">
              <a:solidFill>
                <a:srgbClr val="252525"/>
              </a:solidFill>
              <a:latin typeface="Montserrat ExtraBold"/>
              <a:ea typeface="Montserrat ExtraBold"/>
              <a:cs typeface="Montserrat ExtraBold"/>
              <a:sym typeface="Montserrat ExtraBold"/>
            </a:endParaRPr>
          </a:p>
          <a:p>
            <a:pPr indent="0" lvl="0" marL="0" rtl="0" algn="r">
              <a:spcBef>
                <a:spcPts val="0"/>
              </a:spcBef>
              <a:spcAft>
                <a:spcPts val="0"/>
              </a:spcAft>
              <a:buClr>
                <a:schemeClr val="dk1"/>
              </a:buClr>
              <a:buSzPts val="1100"/>
              <a:buFont typeface="Arial"/>
              <a:buNone/>
            </a:pPr>
            <a:r>
              <a:rPr lang="es" sz="1200">
                <a:solidFill>
                  <a:srgbClr val="252525"/>
                </a:solidFill>
                <a:latin typeface="Spectral Light"/>
                <a:ea typeface="Spectral Light"/>
                <a:cs typeface="Spectral Light"/>
                <a:sym typeface="Spectral Light"/>
              </a:rPr>
              <a:t>Interesting separated groups, high clustering coefficient </a:t>
            </a:r>
            <a:endParaRPr sz="1200">
              <a:solidFill>
                <a:srgbClr val="252525"/>
              </a:solidFill>
              <a:latin typeface="Spectral Light"/>
              <a:ea typeface="Spectral Light"/>
              <a:cs typeface="Spectral Light"/>
              <a:sym typeface="Spectral Light"/>
            </a:endParaRPr>
          </a:p>
        </p:txBody>
      </p:sp>
      <p:sp>
        <p:nvSpPr>
          <p:cNvPr id="540" name="Google Shape;540;p50"/>
          <p:cNvSpPr txBox="1"/>
          <p:nvPr>
            <p:ph idx="4294967295" type="body"/>
          </p:nvPr>
        </p:nvSpPr>
        <p:spPr>
          <a:xfrm>
            <a:off x="3812075" y="3418325"/>
            <a:ext cx="1730700" cy="913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200">
                <a:solidFill>
                  <a:srgbClr val="252525"/>
                </a:solidFill>
                <a:latin typeface="Montserrat ExtraBold"/>
                <a:ea typeface="Montserrat ExtraBold"/>
                <a:cs typeface="Montserrat ExtraBold"/>
                <a:sym typeface="Montserrat ExtraBold"/>
              </a:rPr>
              <a:t>Outliers</a:t>
            </a:r>
            <a:endParaRPr sz="1200">
              <a:solidFill>
                <a:srgbClr val="252525"/>
              </a:solidFill>
              <a:latin typeface="Montserrat ExtraBold"/>
              <a:ea typeface="Montserrat ExtraBold"/>
              <a:cs typeface="Montserrat ExtraBold"/>
              <a:sym typeface="Montserrat ExtraBold"/>
            </a:endParaRPr>
          </a:p>
          <a:p>
            <a:pPr indent="0" lvl="0" marL="0" rtl="0" algn="r">
              <a:spcBef>
                <a:spcPts val="0"/>
              </a:spcBef>
              <a:spcAft>
                <a:spcPts val="0"/>
              </a:spcAft>
              <a:buClr>
                <a:schemeClr val="dk1"/>
              </a:buClr>
              <a:buSzPts val="1100"/>
              <a:buFont typeface="Arial"/>
              <a:buNone/>
            </a:pPr>
            <a:r>
              <a:rPr lang="es" sz="1200">
                <a:solidFill>
                  <a:srgbClr val="252525"/>
                </a:solidFill>
              </a:rPr>
              <a:t>Unconnected group of nodes that are not considered</a:t>
            </a:r>
            <a:endParaRPr sz="1200">
              <a:solidFill>
                <a:srgbClr val="252525"/>
              </a:solidFill>
              <a:latin typeface="Spectral Light"/>
              <a:ea typeface="Spectral Light"/>
              <a:cs typeface="Spectral Light"/>
              <a:sym typeface="Spectral Light"/>
            </a:endParaRPr>
          </a:p>
          <a:p>
            <a:pPr indent="0" lvl="0" marL="0" rtl="0" algn="r">
              <a:spcBef>
                <a:spcPts val="0"/>
              </a:spcBef>
              <a:spcAft>
                <a:spcPts val="0"/>
              </a:spcAft>
              <a:buNone/>
            </a:pPr>
            <a:r>
              <a:t/>
            </a:r>
            <a:endParaRPr sz="1000">
              <a:solidFill>
                <a:srgbClr val="252525"/>
              </a:solidFill>
              <a:latin typeface="Montserrat"/>
              <a:ea typeface="Montserrat"/>
              <a:cs typeface="Montserrat"/>
              <a:sym typeface="Montserrat"/>
            </a:endParaRPr>
          </a:p>
        </p:txBody>
      </p:sp>
      <p:grpSp>
        <p:nvGrpSpPr>
          <p:cNvPr id="541" name="Google Shape;541;p50"/>
          <p:cNvGrpSpPr/>
          <p:nvPr/>
        </p:nvGrpSpPr>
        <p:grpSpPr>
          <a:xfrm>
            <a:off x="5599475" y="763625"/>
            <a:ext cx="3223525" cy="1128000"/>
            <a:chOff x="5599475" y="763625"/>
            <a:chExt cx="3223525" cy="1128000"/>
          </a:xfrm>
        </p:grpSpPr>
        <p:sp>
          <p:nvSpPr>
            <p:cNvPr id="542" name="Google Shape;542;p50"/>
            <p:cNvSpPr/>
            <p:nvPr/>
          </p:nvSpPr>
          <p:spPr>
            <a:xfrm>
              <a:off x="5599475" y="763625"/>
              <a:ext cx="2562900" cy="1128000"/>
            </a:xfrm>
            <a:prstGeom prst="leftArrow">
              <a:avLst>
                <a:gd fmla="val 50000" name="adj1"/>
                <a:gd fmla="val 62253" name="adj2"/>
              </a:avLst>
            </a:prstGeom>
            <a:solidFill>
              <a:srgbClr val="90C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0"/>
            <p:cNvSpPr/>
            <p:nvPr/>
          </p:nvSpPr>
          <p:spPr>
            <a:xfrm>
              <a:off x="7776300" y="804219"/>
              <a:ext cx="1046700" cy="1046700"/>
            </a:xfrm>
            <a:prstGeom prst="ellipse">
              <a:avLst/>
            </a:prstGeom>
            <a:solidFill>
              <a:srgbClr val="90CC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50"/>
            <p:cNvSpPr/>
            <p:nvPr/>
          </p:nvSpPr>
          <p:spPr>
            <a:xfrm>
              <a:off x="7893354" y="921274"/>
              <a:ext cx="812700" cy="812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 name="Google Shape;545;p50"/>
          <p:cNvGrpSpPr/>
          <p:nvPr/>
        </p:nvGrpSpPr>
        <p:grpSpPr>
          <a:xfrm>
            <a:off x="5576500" y="2007750"/>
            <a:ext cx="3246500" cy="1128000"/>
            <a:chOff x="5576500" y="2007750"/>
            <a:chExt cx="3246500" cy="1128000"/>
          </a:xfrm>
        </p:grpSpPr>
        <p:sp>
          <p:nvSpPr>
            <p:cNvPr id="546" name="Google Shape;546;p50"/>
            <p:cNvSpPr/>
            <p:nvPr/>
          </p:nvSpPr>
          <p:spPr>
            <a:xfrm>
              <a:off x="5576500" y="2007750"/>
              <a:ext cx="2562900" cy="1128000"/>
            </a:xfrm>
            <a:prstGeom prst="leftArrow">
              <a:avLst>
                <a:gd fmla="val 50000" name="adj1"/>
                <a:gd fmla="val 62253" name="adj2"/>
              </a:avLst>
            </a:prstGeom>
            <a:solidFill>
              <a:srgbClr val="4888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0"/>
            <p:cNvSpPr/>
            <p:nvPr/>
          </p:nvSpPr>
          <p:spPr>
            <a:xfrm>
              <a:off x="7776300" y="2048400"/>
              <a:ext cx="1046700" cy="1046700"/>
            </a:xfrm>
            <a:prstGeom prst="ellipse">
              <a:avLst/>
            </a:prstGeom>
            <a:solidFill>
              <a:srgbClr val="4888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0"/>
            <p:cNvSpPr/>
            <p:nvPr/>
          </p:nvSpPr>
          <p:spPr>
            <a:xfrm>
              <a:off x="7893354" y="2165455"/>
              <a:ext cx="812700" cy="812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 name="Google Shape;549;p50"/>
          <p:cNvGrpSpPr/>
          <p:nvPr/>
        </p:nvGrpSpPr>
        <p:grpSpPr>
          <a:xfrm>
            <a:off x="5599475" y="3251875"/>
            <a:ext cx="3223525" cy="1128000"/>
            <a:chOff x="5599475" y="3251875"/>
            <a:chExt cx="3223525" cy="1128000"/>
          </a:xfrm>
        </p:grpSpPr>
        <p:sp>
          <p:nvSpPr>
            <p:cNvPr id="550" name="Google Shape;550;p50"/>
            <p:cNvSpPr/>
            <p:nvPr/>
          </p:nvSpPr>
          <p:spPr>
            <a:xfrm>
              <a:off x="5599475" y="3251875"/>
              <a:ext cx="2562900" cy="1128000"/>
            </a:xfrm>
            <a:prstGeom prst="leftArrow">
              <a:avLst>
                <a:gd fmla="val 50000" name="adj1"/>
                <a:gd fmla="val 62253" name="adj2"/>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0"/>
            <p:cNvSpPr/>
            <p:nvPr/>
          </p:nvSpPr>
          <p:spPr>
            <a:xfrm>
              <a:off x="7776300" y="3292581"/>
              <a:ext cx="1046700" cy="1046700"/>
            </a:xfrm>
            <a:prstGeom prst="ellipse">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50"/>
            <p:cNvSpPr/>
            <p:nvPr/>
          </p:nvSpPr>
          <p:spPr>
            <a:xfrm>
              <a:off x="7893354" y="3409636"/>
              <a:ext cx="812700" cy="812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 name="Google Shape;553;p50"/>
          <p:cNvSpPr txBox="1"/>
          <p:nvPr>
            <p:ph type="title"/>
          </p:nvPr>
        </p:nvSpPr>
        <p:spPr>
          <a:xfrm>
            <a:off x="410675" y="234600"/>
            <a:ext cx="3189300" cy="119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rgbClr val="90CCFA"/>
                </a:solidFill>
              </a:rPr>
              <a:t>Components :</a:t>
            </a:r>
            <a:endParaRPr>
              <a:solidFill>
                <a:srgbClr val="90CCFA"/>
              </a:solidFill>
            </a:endParaRPr>
          </a:p>
          <a:p>
            <a:pPr indent="0" lvl="0" marL="0" rtl="0" algn="l">
              <a:spcBef>
                <a:spcPts val="0"/>
              </a:spcBef>
              <a:spcAft>
                <a:spcPts val="0"/>
              </a:spcAft>
              <a:buClr>
                <a:schemeClr val="dk1"/>
              </a:buClr>
              <a:buSzPts val="1100"/>
              <a:buFont typeface="Arial"/>
              <a:buNone/>
            </a:pPr>
            <a:r>
              <a:rPr lang="es">
                <a:solidFill>
                  <a:srgbClr val="252525"/>
                </a:solidFill>
              </a:rPr>
              <a:t>network is unconnected…</a:t>
            </a:r>
            <a:endParaRPr>
              <a:solidFill>
                <a:srgbClr val="90CCFA"/>
              </a:solidFill>
              <a:latin typeface="Proxima Nova Extrabold"/>
              <a:ea typeface="Proxima Nova Extrabold"/>
              <a:cs typeface="Proxima Nova Extrabold"/>
              <a:sym typeface="Proxima Nova Extrabold"/>
            </a:endParaRPr>
          </a:p>
        </p:txBody>
      </p:sp>
      <p:sp>
        <p:nvSpPr>
          <p:cNvPr id="554" name="Google Shape;554;p50"/>
          <p:cNvSpPr txBox="1"/>
          <p:nvPr>
            <p:ph type="title"/>
          </p:nvPr>
        </p:nvSpPr>
        <p:spPr>
          <a:xfrm>
            <a:off x="7897250" y="2189450"/>
            <a:ext cx="8049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3600">
                <a:solidFill>
                  <a:srgbClr val="4888DE"/>
                </a:solidFill>
                <a:latin typeface="Proxima Nova Extrabold"/>
                <a:ea typeface="Proxima Nova Extrabold"/>
                <a:cs typeface="Proxima Nova Extrabold"/>
                <a:sym typeface="Proxima Nova Extrabold"/>
              </a:rPr>
              <a:t>02</a:t>
            </a:r>
            <a:endParaRPr sz="3600">
              <a:solidFill>
                <a:srgbClr val="4888DE"/>
              </a:solidFill>
              <a:latin typeface="Proxima Nova Extrabold"/>
              <a:ea typeface="Proxima Nova Extrabold"/>
              <a:cs typeface="Proxima Nova Extrabold"/>
              <a:sym typeface="Proxima Nova Extrabold"/>
            </a:endParaRPr>
          </a:p>
        </p:txBody>
      </p:sp>
      <p:sp>
        <p:nvSpPr>
          <p:cNvPr id="555" name="Google Shape;555;p50"/>
          <p:cNvSpPr txBox="1"/>
          <p:nvPr>
            <p:ph type="title"/>
          </p:nvPr>
        </p:nvSpPr>
        <p:spPr>
          <a:xfrm>
            <a:off x="7897250" y="3357138"/>
            <a:ext cx="8049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0043C1"/>
                </a:solidFill>
                <a:latin typeface="Proxima Nova Extrabold"/>
                <a:ea typeface="Proxima Nova Extrabold"/>
                <a:cs typeface="Proxima Nova Extrabold"/>
                <a:sym typeface="Proxima Nova Extrabold"/>
              </a:rPr>
              <a:t>385</a:t>
            </a:r>
            <a:endParaRPr sz="1000">
              <a:solidFill>
                <a:srgbClr val="0043C1"/>
              </a:solidFill>
              <a:latin typeface="Proxima Nova Extrabold"/>
              <a:ea typeface="Proxima Nova Extrabold"/>
              <a:cs typeface="Proxima Nova Extrabold"/>
              <a:sym typeface="Proxima Nova Extrabold"/>
            </a:endParaRPr>
          </a:p>
        </p:txBody>
      </p:sp>
      <p:sp>
        <p:nvSpPr>
          <p:cNvPr id="556" name="Google Shape;556;p50"/>
          <p:cNvSpPr txBox="1"/>
          <p:nvPr>
            <p:ph type="title"/>
          </p:nvPr>
        </p:nvSpPr>
        <p:spPr>
          <a:xfrm>
            <a:off x="7897250" y="965675"/>
            <a:ext cx="8049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3600">
                <a:solidFill>
                  <a:srgbClr val="90CCFA"/>
                </a:solidFill>
                <a:latin typeface="Proxima Nova Extrabold"/>
                <a:ea typeface="Proxima Nova Extrabold"/>
                <a:cs typeface="Proxima Nova Extrabold"/>
                <a:sym typeface="Proxima Nova Extrabold"/>
              </a:rPr>
              <a:t>01</a:t>
            </a:r>
            <a:endParaRPr sz="3600">
              <a:solidFill>
                <a:srgbClr val="90CCFA"/>
              </a:solidFill>
              <a:latin typeface="Proxima Nova Extrabold"/>
              <a:ea typeface="Proxima Nova Extrabold"/>
              <a:cs typeface="Proxima Nova Extrabold"/>
              <a:sym typeface="Proxima Nova Extrabold"/>
            </a:endParaRPr>
          </a:p>
        </p:txBody>
      </p:sp>
      <p:pic>
        <p:nvPicPr>
          <p:cNvPr id="557" name="Google Shape;557;p50"/>
          <p:cNvPicPr preferRelativeResize="0"/>
          <p:nvPr/>
        </p:nvPicPr>
        <p:blipFill>
          <a:blip r:embed="rId4">
            <a:alphaModFix/>
          </a:blip>
          <a:stretch>
            <a:fillRect/>
          </a:stretch>
        </p:blipFill>
        <p:spPr>
          <a:xfrm>
            <a:off x="57238" y="1689565"/>
            <a:ext cx="3896176" cy="3237310"/>
          </a:xfrm>
          <a:prstGeom prst="rect">
            <a:avLst/>
          </a:prstGeom>
          <a:noFill/>
          <a:ln>
            <a:noFill/>
          </a:ln>
        </p:spPr>
      </p:pic>
      <p:sp>
        <p:nvSpPr>
          <p:cNvPr id="558" name="Google Shape;558;p50"/>
          <p:cNvSpPr/>
          <p:nvPr/>
        </p:nvSpPr>
        <p:spPr>
          <a:xfrm>
            <a:off x="57250" y="1478825"/>
            <a:ext cx="3440100" cy="2685000"/>
          </a:xfrm>
          <a:prstGeom prst="ellipse">
            <a:avLst/>
          </a:prstGeom>
          <a:noFill/>
          <a:ln cap="flat" cmpd="sng" w="2857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0"/>
          <p:cNvSpPr/>
          <p:nvPr/>
        </p:nvSpPr>
        <p:spPr>
          <a:xfrm>
            <a:off x="3007175" y="1478825"/>
            <a:ext cx="804900" cy="788700"/>
          </a:xfrm>
          <a:prstGeom prst="ellipse">
            <a:avLst/>
          </a:prstGeom>
          <a:noFill/>
          <a:ln cap="flat" cmpd="sng" w="28575">
            <a:solidFill>
              <a:srgbClr val="4888D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50"/>
          <p:cNvSpPr/>
          <p:nvPr/>
        </p:nvSpPr>
        <p:spPr>
          <a:xfrm>
            <a:off x="207000" y="4163825"/>
            <a:ext cx="3246600" cy="9132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51"/>
          <p:cNvSpPr txBox="1"/>
          <p:nvPr>
            <p:ph type="title"/>
          </p:nvPr>
        </p:nvSpPr>
        <p:spPr>
          <a:xfrm>
            <a:off x="258800" y="115775"/>
            <a:ext cx="3995400" cy="2170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sz="3200">
                <a:solidFill>
                  <a:srgbClr val="252525"/>
                </a:solidFill>
              </a:rPr>
              <a:t>What about the </a:t>
            </a:r>
            <a:r>
              <a:rPr lang="es" sz="3200">
                <a:solidFill>
                  <a:srgbClr val="90CCFA"/>
                </a:solidFill>
              </a:rPr>
              <a:t>two components </a:t>
            </a:r>
            <a:r>
              <a:rPr lang="es" sz="3200">
                <a:solidFill>
                  <a:srgbClr val="252525"/>
                </a:solidFill>
              </a:rPr>
              <a:t>of medium size?</a:t>
            </a:r>
            <a:endParaRPr sz="3200">
              <a:solidFill>
                <a:srgbClr val="252525"/>
              </a:solidFill>
            </a:endParaRPr>
          </a:p>
        </p:txBody>
      </p:sp>
      <p:sp>
        <p:nvSpPr>
          <p:cNvPr id="566" name="Google Shape;566;p51"/>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t>‹#›</a:t>
            </a:fld>
            <a:endParaRPr/>
          </a:p>
        </p:txBody>
      </p:sp>
      <p:sp>
        <p:nvSpPr>
          <p:cNvPr id="567" name="Google Shape;567;p51"/>
          <p:cNvSpPr txBox="1"/>
          <p:nvPr>
            <p:ph idx="2" type="subTitle"/>
          </p:nvPr>
        </p:nvSpPr>
        <p:spPr>
          <a:xfrm>
            <a:off x="1105325" y="3315875"/>
            <a:ext cx="3399300" cy="106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50">
                <a:solidFill>
                  <a:schemeClr val="dk2"/>
                </a:solidFill>
                <a:highlight>
                  <a:srgbClr val="FFFFFF"/>
                </a:highlight>
                <a:latin typeface="Spectral"/>
                <a:ea typeface="Spectral"/>
                <a:cs typeface="Spectral"/>
                <a:sym typeface="Spectral"/>
              </a:rPr>
              <a:t>Mobile                   </a:t>
            </a:r>
            <a:endParaRPr sz="1250">
              <a:solidFill>
                <a:schemeClr val="dk2"/>
              </a:solidFill>
              <a:highlight>
                <a:srgbClr val="FFFFFF"/>
              </a:highlight>
              <a:latin typeface="Spectral"/>
              <a:ea typeface="Spectral"/>
              <a:cs typeface="Spectral"/>
              <a:sym typeface="Spectral"/>
            </a:endParaRPr>
          </a:p>
          <a:p>
            <a:pPr indent="0" lvl="0" marL="0" rtl="0" algn="l">
              <a:spcBef>
                <a:spcPts val="0"/>
              </a:spcBef>
              <a:spcAft>
                <a:spcPts val="0"/>
              </a:spcAft>
              <a:buClr>
                <a:schemeClr val="dk1"/>
              </a:buClr>
              <a:buSzPts val="1100"/>
              <a:buFont typeface="Arial"/>
              <a:buNone/>
            </a:pPr>
            <a:r>
              <a:rPr lang="es" sz="1250">
                <a:solidFill>
                  <a:schemeClr val="dk2"/>
                </a:solidFill>
                <a:highlight>
                  <a:srgbClr val="FFFFFF"/>
                </a:highlight>
                <a:latin typeface="Spectral"/>
                <a:ea typeface="Spectral"/>
                <a:cs typeface="Spectral"/>
                <a:sym typeface="Spectral"/>
              </a:rPr>
              <a:t>Communication     </a:t>
            </a:r>
            <a:endParaRPr sz="1250">
              <a:solidFill>
                <a:schemeClr val="dk2"/>
              </a:solidFill>
              <a:highlight>
                <a:srgbClr val="FFFFFF"/>
              </a:highlight>
              <a:latin typeface="Spectral"/>
              <a:ea typeface="Spectral"/>
              <a:cs typeface="Spectral"/>
              <a:sym typeface="Spectral"/>
            </a:endParaRPr>
          </a:p>
          <a:p>
            <a:pPr indent="0" lvl="0" marL="0" rtl="0" algn="l">
              <a:spcBef>
                <a:spcPts val="0"/>
              </a:spcBef>
              <a:spcAft>
                <a:spcPts val="0"/>
              </a:spcAft>
              <a:buClr>
                <a:schemeClr val="dk1"/>
              </a:buClr>
              <a:buSzPts val="1100"/>
              <a:buFont typeface="Arial"/>
              <a:buNone/>
            </a:pPr>
            <a:r>
              <a:rPr lang="es" sz="1250">
                <a:solidFill>
                  <a:schemeClr val="dk2"/>
                </a:solidFill>
                <a:highlight>
                  <a:srgbClr val="FFFFFF"/>
                </a:highlight>
                <a:latin typeface="Spectral"/>
                <a:ea typeface="Spectral"/>
                <a:cs typeface="Spectral"/>
                <a:sym typeface="Spectral"/>
              </a:rPr>
              <a:t>Search</a:t>
            </a:r>
            <a:endParaRPr/>
          </a:p>
        </p:txBody>
      </p:sp>
      <p:sp>
        <p:nvSpPr>
          <p:cNvPr id="568" name="Google Shape;568;p51"/>
          <p:cNvSpPr txBox="1"/>
          <p:nvPr>
            <p:ph idx="4" type="subTitle"/>
          </p:nvPr>
        </p:nvSpPr>
        <p:spPr>
          <a:xfrm>
            <a:off x="5247800" y="3315875"/>
            <a:ext cx="3399300" cy="106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50">
                <a:solidFill>
                  <a:schemeClr val="dk2"/>
                </a:solidFill>
                <a:highlight>
                  <a:srgbClr val="FFFFFF"/>
                </a:highlight>
                <a:latin typeface="Spectral"/>
                <a:ea typeface="Spectral"/>
                <a:cs typeface="Spectral"/>
                <a:sym typeface="Spectral"/>
              </a:rPr>
              <a:t>System       </a:t>
            </a:r>
            <a:endParaRPr sz="1250">
              <a:solidFill>
                <a:schemeClr val="dk2"/>
              </a:solidFill>
              <a:highlight>
                <a:srgbClr val="FFFFFF"/>
              </a:highlight>
              <a:latin typeface="Spectral"/>
              <a:ea typeface="Spectral"/>
              <a:cs typeface="Spectral"/>
              <a:sym typeface="Spectral"/>
            </a:endParaRPr>
          </a:p>
          <a:p>
            <a:pPr indent="0" lvl="0" marL="0" rtl="0" algn="l">
              <a:spcBef>
                <a:spcPts val="0"/>
              </a:spcBef>
              <a:spcAft>
                <a:spcPts val="0"/>
              </a:spcAft>
              <a:buClr>
                <a:schemeClr val="dk1"/>
              </a:buClr>
              <a:buSzPts val="1100"/>
              <a:buFont typeface="Arial"/>
              <a:buNone/>
            </a:pPr>
            <a:r>
              <a:rPr lang="es" sz="1250">
                <a:solidFill>
                  <a:schemeClr val="dk2"/>
                </a:solidFill>
                <a:highlight>
                  <a:srgbClr val="FFFFFF"/>
                </a:highlight>
                <a:latin typeface="Spectral"/>
                <a:ea typeface="Spectral"/>
                <a:cs typeface="Spectral"/>
                <a:sym typeface="Spectral"/>
              </a:rPr>
              <a:t>Video        </a:t>
            </a:r>
            <a:endParaRPr sz="1250">
              <a:solidFill>
                <a:schemeClr val="dk2"/>
              </a:solidFill>
              <a:highlight>
                <a:srgbClr val="FFFFFF"/>
              </a:highlight>
              <a:latin typeface="Spectral"/>
              <a:ea typeface="Spectral"/>
              <a:cs typeface="Spectral"/>
              <a:sym typeface="Spectral"/>
            </a:endParaRPr>
          </a:p>
          <a:p>
            <a:pPr indent="0" lvl="0" marL="0" rtl="0" algn="l">
              <a:lnSpc>
                <a:spcPct val="115000"/>
              </a:lnSpc>
              <a:spcBef>
                <a:spcPts val="0"/>
              </a:spcBef>
              <a:spcAft>
                <a:spcPts val="0"/>
              </a:spcAft>
              <a:buClr>
                <a:schemeClr val="dk1"/>
              </a:buClr>
              <a:buSzPts val="1100"/>
              <a:buFont typeface="Arial"/>
              <a:buNone/>
            </a:pPr>
            <a:r>
              <a:rPr lang="es" sz="1250">
                <a:solidFill>
                  <a:schemeClr val="dk2"/>
                </a:solidFill>
                <a:highlight>
                  <a:srgbClr val="FFFFFF"/>
                </a:highlight>
                <a:latin typeface="Spectral"/>
                <a:ea typeface="Spectral"/>
                <a:cs typeface="Spectral"/>
                <a:sym typeface="Spectral"/>
              </a:rPr>
              <a:t>Media</a:t>
            </a:r>
            <a:endParaRPr/>
          </a:p>
        </p:txBody>
      </p:sp>
      <p:sp>
        <p:nvSpPr>
          <p:cNvPr id="569" name="Google Shape;569;p51"/>
          <p:cNvSpPr txBox="1"/>
          <p:nvPr>
            <p:ph idx="1" type="subTitle"/>
          </p:nvPr>
        </p:nvSpPr>
        <p:spPr>
          <a:xfrm>
            <a:off x="1105337" y="2225996"/>
            <a:ext cx="3399300" cy="1093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120 nodes</a:t>
            </a:r>
            <a:endParaRPr/>
          </a:p>
          <a:p>
            <a:pPr indent="0" lvl="0" marL="0" rtl="0" algn="l">
              <a:spcBef>
                <a:spcPts val="0"/>
              </a:spcBef>
              <a:spcAft>
                <a:spcPts val="0"/>
              </a:spcAft>
              <a:buClr>
                <a:schemeClr val="dk1"/>
              </a:buClr>
              <a:buSzPts val="1100"/>
              <a:buFont typeface="Arial"/>
              <a:buNone/>
            </a:pPr>
            <a:r>
              <a:rPr lang="es" sz="800"/>
              <a:t>High clustering coeff.</a:t>
            </a:r>
            <a:endParaRPr/>
          </a:p>
        </p:txBody>
      </p:sp>
      <p:sp>
        <p:nvSpPr>
          <p:cNvPr id="570" name="Google Shape;570;p51"/>
          <p:cNvSpPr txBox="1"/>
          <p:nvPr>
            <p:ph idx="3" type="subTitle"/>
          </p:nvPr>
        </p:nvSpPr>
        <p:spPr>
          <a:xfrm>
            <a:off x="5247791" y="2225996"/>
            <a:ext cx="3399300" cy="1093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68 nodes</a:t>
            </a:r>
            <a:endParaRPr/>
          </a:p>
          <a:p>
            <a:pPr indent="0" lvl="0" marL="0" rtl="0" algn="l">
              <a:spcBef>
                <a:spcPts val="0"/>
              </a:spcBef>
              <a:spcAft>
                <a:spcPts val="0"/>
              </a:spcAft>
              <a:buClr>
                <a:schemeClr val="dk1"/>
              </a:buClr>
              <a:buSzPts val="1100"/>
              <a:buFont typeface="Arial"/>
              <a:buNone/>
            </a:pPr>
            <a:r>
              <a:rPr lang="es" sz="900"/>
              <a:t>Various topics</a:t>
            </a:r>
            <a:endParaRPr/>
          </a:p>
        </p:txBody>
      </p:sp>
      <p:pic>
        <p:nvPicPr>
          <p:cNvPr id="571" name="Google Shape;571;p51"/>
          <p:cNvPicPr preferRelativeResize="0"/>
          <p:nvPr/>
        </p:nvPicPr>
        <p:blipFill>
          <a:blip r:embed="rId3">
            <a:alphaModFix/>
          </a:blip>
          <a:stretch>
            <a:fillRect/>
          </a:stretch>
        </p:blipFill>
        <p:spPr>
          <a:xfrm>
            <a:off x="5046475" y="435850"/>
            <a:ext cx="3801950" cy="195506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pic>
        <p:nvPicPr>
          <p:cNvPr id="576" name="Google Shape;576;p52"/>
          <p:cNvPicPr preferRelativeResize="0"/>
          <p:nvPr/>
        </p:nvPicPr>
        <p:blipFill rotWithShape="1">
          <a:blip r:embed="rId3">
            <a:alphaModFix/>
          </a:blip>
          <a:srcRect b="23703" l="0" r="0" t="23703"/>
          <a:stretch/>
        </p:blipFill>
        <p:spPr>
          <a:xfrm>
            <a:off x="2923862" y="534325"/>
            <a:ext cx="4231610" cy="2260825"/>
          </a:xfrm>
          <a:prstGeom prst="rect">
            <a:avLst/>
          </a:prstGeom>
          <a:noFill/>
          <a:ln>
            <a:noFill/>
          </a:ln>
        </p:spPr>
      </p:pic>
      <p:sp>
        <p:nvSpPr>
          <p:cNvPr id="577" name="Google Shape;577;p52"/>
          <p:cNvSpPr/>
          <p:nvPr/>
        </p:nvSpPr>
        <p:spPr>
          <a:xfrm rot="-5400000">
            <a:off x="-1173125" y="2795725"/>
            <a:ext cx="4615200" cy="92400"/>
          </a:xfrm>
          <a:prstGeom prst="rect">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2"/>
          <p:cNvSpPr txBox="1"/>
          <p:nvPr>
            <p:ph type="ctrTitle"/>
          </p:nvPr>
        </p:nvSpPr>
        <p:spPr>
          <a:xfrm>
            <a:off x="1545450" y="2816550"/>
            <a:ext cx="6809100" cy="1347300"/>
          </a:xfrm>
          <a:prstGeom prst="rect">
            <a:avLst/>
          </a:prstGeom>
          <a:solidFill>
            <a:srgbClr val="B7A2A2">
              <a:alpha val="44810"/>
            </a:srgbClr>
          </a:solidFill>
        </p:spPr>
        <p:txBody>
          <a:bodyPr anchorCtr="0" anchor="b"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sz="4200">
                <a:solidFill>
                  <a:srgbClr val="000000"/>
                </a:solidFill>
              </a:rPr>
              <a:t>Analysing the</a:t>
            </a:r>
            <a:r>
              <a:rPr lang="es" sz="4200"/>
              <a:t> </a:t>
            </a:r>
            <a:r>
              <a:rPr lang="es" sz="4200">
                <a:solidFill>
                  <a:srgbClr val="4888DE"/>
                </a:solidFill>
              </a:rPr>
              <a:t> giant component!</a:t>
            </a:r>
            <a:endParaRPr sz="4200">
              <a:solidFill>
                <a:srgbClr val="252525"/>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85C6"/>
        </a:solidFill>
      </p:bgPr>
    </p:bg>
    <p:spTree>
      <p:nvGrpSpPr>
        <p:cNvPr id="182" name="Shape 182"/>
        <p:cNvGrpSpPr/>
        <p:nvPr/>
      </p:nvGrpSpPr>
      <p:grpSpPr>
        <a:xfrm>
          <a:off x="0" y="0"/>
          <a:ext cx="0" cy="0"/>
          <a:chOff x="0" y="0"/>
          <a:chExt cx="0" cy="0"/>
        </a:xfrm>
      </p:grpSpPr>
      <p:graphicFrame>
        <p:nvGraphicFramePr>
          <p:cNvPr id="183" name="Google Shape;183;p26"/>
          <p:cNvGraphicFramePr/>
          <p:nvPr/>
        </p:nvGraphicFramePr>
        <p:xfrm>
          <a:off x="1556375" y="715950"/>
          <a:ext cx="3000000" cy="3000000"/>
        </p:xfrm>
        <a:graphic>
          <a:graphicData uri="http://schemas.openxmlformats.org/drawingml/2006/table">
            <a:tbl>
              <a:tblPr>
                <a:noFill/>
                <a:tableStyleId>{291C9A50-AA83-4BF7-BCD8-33B1741373E8}</a:tableStyleId>
              </a:tblPr>
              <a:tblGrid>
                <a:gridCol w="1349150"/>
                <a:gridCol w="1588925"/>
                <a:gridCol w="1176075"/>
                <a:gridCol w="1419175"/>
                <a:gridCol w="1343200"/>
              </a:tblGrid>
              <a:tr h="899025">
                <a:tc>
                  <a:txBody>
                    <a:bodyPr/>
                    <a:lstStyle/>
                    <a:p>
                      <a:pPr indent="0" lvl="0" marL="0" rtl="0" algn="l">
                        <a:spcBef>
                          <a:spcPts val="0"/>
                        </a:spcBef>
                        <a:spcAft>
                          <a:spcPts val="0"/>
                        </a:spcAft>
                        <a:buNone/>
                      </a:pPr>
                      <a:r>
                        <a:t/>
                      </a:r>
                      <a:endParaRPr/>
                    </a:p>
                  </a:txBody>
                  <a:tcPr marT="91425" marB="91425" marR="91425" marL="91425">
                    <a:lnL cap="flat" cmpd="sng" w="9525">
                      <a:solidFill>
                        <a:srgbClr val="3D85C6"/>
                      </a:solidFill>
                      <a:prstDash val="solid"/>
                      <a:round/>
                      <a:headEnd len="sm" w="sm" type="none"/>
                      <a:tailEnd len="sm" w="sm" type="none"/>
                    </a:lnL>
                    <a:lnR cap="flat" cmpd="sng" w="9525">
                      <a:solidFill>
                        <a:srgbClr val="3D85C6"/>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3D85C6"/>
                      </a:solidFill>
                      <a:prstDash val="solid"/>
                      <a:round/>
                      <a:headEnd len="sm" w="sm" type="none"/>
                      <a:tailEnd len="sm" w="sm" type="none"/>
                    </a:lnB>
                    <a:solidFill>
                      <a:srgbClr val="3D85C6"/>
                    </a:solidFill>
                  </a:tcPr>
                </a:tc>
                <a:tc>
                  <a:txBody>
                    <a:bodyPr/>
                    <a:lstStyle/>
                    <a:p>
                      <a:pPr indent="0" lvl="0" marL="0" rtl="0" algn="ctr">
                        <a:spcBef>
                          <a:spcPts val="0"/>
                        </a:spcBef>
                        <a:spcAft>
                          <a:spcPts val="0"/>
                        </a:spcAft>
                        <a:buNone/>
                      </a:pPr>
                      <a:r>
                        <a:t/>
                      </a:r>
                      <a:endParaRPr b="1">
                        <a:solidFill>
                          <a:srgbClr val="3C78D8"/>
                        </a:solidFill>
                      </a:endParaRPr>
                    </a:p>
                    <a:p>
                      <a:pPr indent="0" lvl="0" marL="0" rtl="0" algn="ctr">
                        <a:spcBef>
                          <a:spcPts val="0"/>
                        </a:spcBef>
                        <a:spcAft>
                          <a:spcPts val="0"/>
                        </a:spcAft>
                        <a:buNone/>
                      </a:pPr>
                      <a:r>
                        <a:rPr b="1" lang="es">
                          <a:solidFill>
                            <a:srgbClr val="3C78D8"/>
                          </a:solidFill>
                        </a:rPr>
                        <a:t>WEB </a:t>
                      </a:r>
                      <a:endParaRPr b="1">
                        <a:solidFill>
                          <a:srgbClr val="3C78D8"/>
                        </a:solidFill>
                      </a:endParaRPr>
                    </a:p>
                    <a:p>
                      <a:pPr indent="0" lvl="0" marL="0" rtl="0" algn="ctr">
                        <a:spcBef>
                          <a:spcPts val="0"/>
                        </a:spcBef>
                        <a:spcAft>
                          <a:spcPts val="0"/>
                        </a:spcAft>
                        <a:buNone/>
                      </a:pPr>
                      <a:r>
                        <a:rPr b="1" lang="es">
                          <a:solidFill>
                            <a:srgbClr val="3C78D8"/>
                          </a:solidFill>
                        </a:rPr>
                        <a:t>SCRAPING</a:t>
                      </a:r>
                      <a:endParaRPr b="1">
                        <a:solidFill>
                          <a:srgbClr val="3C78D8"/>
                        </a:solidFill>
                      </a:endParaRPr>
                    </a:p>
                  </a:txBody>
                  <a:tcPr marT="91425" marB="91425" marR="91425" marL="91425" anchor="ctr">
                    <a:lnL cap="flat" cmpd="sng" w="9525">
                      <a:solidFill>
                        <a:srgbClr val="3D85C6"/>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b="1">
                        <a:solidFill>
                          <a:srgbClr val="3C78D8"/>
                        </a:solidFill>
                      </a:endParaRPr>
                    </a:p>
                    <a:p>
                      <a:pPr indent="0" lvl="0" marL="0" rtl="0" algn="ctr">
                        <a:spcBef>
                          <a:spcPts val="0"/>
                        </a:spcBef>
                        <a:spcAft>
                          <a:spcPts val="0"/>
                        </a:spcAft>
                        <a:buNone/>
                      </a:pPr>
                      <a:r>
                        <a:rPr b="1" lang="es">
                          <a:solidFill>
                            <a:srgbClr val="3C78D8"/>
                          </a:solidFill>
                        </a:rPr>
                        <a:t>TOPIC MODELING</a:t>
                      </a:r>
                      <a:endParaRPr b="1">
                        <a:solidFill>
                          <a:srgbClr val="3C78D8"/>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b="1">
                        <a:solidFill>
                          <a:srgbClr val="3C78D8"/>
                        </a:solidFill>
                      </a:endParaRPr>
                    </a:p>
                    <a:p>
                      <a:pPr indent="0" lvl="0" marL="0" rtl="0" algn="ctr">
                        <a:spcBef>
                          <a:spcPts val="0"/>
                        </a:spcBef>
                        <a:spcAft>
                          <a:spcPts val="0"/>
                        </a:spcAft>
                        <a:buNone/>
                      </a:pPr>
                      <a:r>
                        <a:rPr b="1" lang="es">
                          <a:solidFill>
                            <a:srgbClr val="3C78D8"/>
                          </a:solidFill>
                        </a:rPr>
                        <a:t>NETWORK </a:t>
                      </a:r>
                      <a:br>
                        <a:rPr b="1" lang="es">
                          <a:solidFill>
                            <a:srgbClr val="3C78D8"/>
                          </a:solidFill>
                        </a:rPr>
                      </a:br>
                      <a:r>
                        <a:rPr b="1" lang="es">
                          <a:solidFill>
                            <a:srgbClr val="3C78D8"/>
                          </a:solidFill>
                        </a:rPr>
                        <a:t>ANALYSIS</a:t>
                      </a:r>
                      <a:endParaRPr b="1">
                        <a:solidFill>
                          <a:srgbClr val="3C78D8"/>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b="1">
                        <a:solidFill>
                          <a:srgbClr val="3C78D8"/>
                        </a:solidFill>
                      </a:endParaRPr>
                    </a:p>
                    <a:p>
                      <a:pPr indent="0" lvl="0" marL="0" rtl="0" algn="ctr">
                        <a:spcBef>
                          <a:spcPts val="0"/>
                        </a:spcBef>
                        <a:spcAft>
                          <a:spcPts val="0"/>
                        </a:spcAft>
                        <a:buNone/>
                      </a:pPr>
                      <a:r>
                        <a:rPr b="1" lang="es">
                          <a:solidFill>
                            <a:srgbClr val="3C78D8"/>
                          </a:solidFill>
                        </a:rPr>
                        <a:t>TREND </a:t>
                      </a:r>
                      <a:r>
                        <a:rPr b="1" lang="es">
                          <a:solidFill>
                            <a:srgbClr val="3C78D8"/>
                          </a:solidFill>
                        </a:rPr>
                        <a:t>ANALYSIS</a:t>
                      </a:r>
                      <a:endParaRPr b="1">
                        <a:solidFill>
                          <a:srgbClr val="3C78D8"/>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899025">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3D85C6"/>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s"/>
                        <a:t>Responsible</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s"/>
                        <a:t>Consulted</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s"/>
                        <a:t>Responsible</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s"/>
                        <a:t>Responsible</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899025">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s"/>
                        <a:t>Responsible</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s"/>
                        <a:t>Responsible</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s"/>
                        <a:t>Consulted</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s"/>
                        <a:t>Responsible</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899025">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s"/>
                        <a:t>Informed</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s"/>
                        <a:t>Consulted</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s"/>
                        <a:t>Consulted</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s"/>
                        <a:t>Accountable</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bl>
          </a:graphicData>
        </a:graphic>
      </p:graphicFrame>
      <p:pic>
        <p:nvPicPr>
          <p:cNvPr id="184" name="Google Shape;184;p26"/>
          <p:cNvPicPr preferRelativeResize="0"/>
          <p:nvPr/>
        </p:nvPicPr>
        <p:blipFill>
          <a:blip r:embed="rId3">
            <a:alphaModFix/>
          </a:blip>
          <a:stretch>
            <a:fillRect/>
          </a:stretch>
        </p:blipFill>
        <p:spPr>
          <a:xfrm flipH="1">
            <a:off x="1763574" y="1679025"/>
            <a:ext cx="855276" cy="751001"/>
          </a:xfrm>
          <a:prstGeom prst="rect">
            <a:avLst/>
          </a:prstGeom>
          <a:noFill/>
          <a:ln>
            <a:noFill/>
          </a:ln>
        </p:spPr>
      </p:pic>
      <p:pic>
        <p:nvPicPr>
          <p:cNvPr id="185" name="Google Shape;185;p26"/>
          <p:cNvPicPr preferRelativeResize="0"/>
          <p:nvPr/>
        </p:nvPicPr>
        <p:blipFill>
          <a:blip r:embed="rId4">
            <a:alphaModFix/>
          </a:blip>
          <a:stretch>
            <a:fillRect/>
          </a:stretch>
        </p:blipFill>
        <p:spPr>
          <a:xfrm>
            <a:off x="1841140" y="2662025"/>
            <a:ext cx="700143" cy="751000"/>
          </a:xfrm>
          <a:prstGeom prst="rect">
            <a:avLst/>
          </a:prstGeom>
          <a:noFill/>
          <a:ln>
            <a:noFill/>
          </a:ln>
        </p:spPr>
      </p:pic>
      <p:sp>
        <p:nvSpPr>
          <p:cNvPr id="186" name="Google Shape;186;p26"/>
          <p:cNvSpPr txBox="1"/>
          <p:nvPr/>
        </p:nvSpPr>
        <p:spPr>
          <a:xfrm>
            <a:off x="-124500" y="-214275"/>
            <a:ext cx="2763900" cy="1893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7700">
                <a:solidFill>
                  <a:srgbClr val="FFFFFF"/>
                </a:solidFill>
                <a:latin typeface="Spectral Light"/>
                <a:ea typeface="Spectral Light"/>
                <a:cs typeface="Spectral Light"/>
                <a:sym typeface="Spectral Light"/>
              </a:rPr>
              <a:t>RACI</a:t>
            </a:r>
            <a:endParaRPr sz="7700">
              <a:solidFill>
                <a:srgbClr val="FFFFFF"/>
              </a:solidFill>
              <a:latin typeface="Spectral Light"/>
              <a:ea typeface="Spectral Light"/>
              <a:cs typeface="Spectral Light"/>
              <a:sym typeface="Spectral Light"/>
            </a:endParaRPr>
          </a:p>
          <a:p>
            <a:pPr indent="0" lvl="0" marL="0" rtl="0" algn="r">
              <a:spcBef>
                <a:spcPts val="0"/>
              </a:spcBef>
              <a:spcAft>
                <a:spcPts val="0"/>
              </a:spcAft>
              <a:buNone/>
            </a:pPr>
            <a:r>
              <a:rPr lang="es" sz="3400">
                <a:solidFill>
                  <a:srgbClr val="FFFFFF"/>
                </a:solidFill>
                <a:latin typeface="Spectral Light"/>
                <a:ea typeface="Spectral Light"/>
                <a:cs typeface="Spectral Light"/>
                <a:sym typeface="Spectral Light"/>
              </a:rPr>
              <a:t>MATRIX</a:t>
            </a:r>
            <a:endParaRPr sz="3400">
              <a:solidFill>
                <a:srgbClr val="FFFFFF"/>
              </a:solidFill>
              <a:latin typeface="Spectral Light"/>
              <a:ea typeface="Spectral Light"/>
              <a:cs typeface="Spectral Light"/>
              <a:sym typeface="Spectral Light"/>
            </a:endParaRPr>
          </a:p>
        </p:txBody>
      </p:sp>
      <p:pic>
        <p:nvPicPr>
          <p:cNvPr id="187" name="Google Shape;187;p26"/>
          <p:cNvPicPr preferRelativeResize="0"/>
          <p:nvPr/>
        </p:nvPicPr>
        <p:blipFill>
          <a:blip r:embed="rId5">
            <a:alphaModFix/>
          </a:blip>
          <a:stretch>
            <a:fillRect/>
          </a:stretch>
        </p:blipFill>
        <p:spPr>
          <a:xfrm>
            <a:off x="1743025" y="3464467"/>
            <a:ext cx="896376" cy="84150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53"/>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t>‹#›</a:t>
            </a:fld>
            <a:endParaRPr/>
          </a:p>
        </p:txBody>
      </p:sp>
      <p:sp>
        <p:nvSpPr>
          <p:cNvPr id="584" name="Google Shape;584;p53"/>
          <p:cNvSpPr/>
          <p:nvPr/>
        </p:nvSpPr>
        <p:spPr>
          <a:xfrm rot="-5400000">
            <a:off x="-1173125" y="2799675"/>
            <a:ext cx="4615200" cy="92400"/>
          </a:xfrm>
          <a:prstGeom prst="rect">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3"/>
          <p:cNvSpPr txBox="1"/>
          <p:nvPr>
            <p:ph type="title"/>
          </p:nvPr>
        </p:nvSpPr>
        <p:spPr>
          <a:xfrm>
            <a:off x="1477425" y="534325"/>
            <a:ext cx="3942300" cy="169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600">
                <a:solidFill>
                  <a:srgbClr val="90CCFA"/>
                </a:solidFill>
              </a:rPr>
              <a:t>Cores</a:t>
            </a:r>
            <a:endParaRPr sz="3600">
              <a:solidFill>
                <a:srgbClr val="252525"/>
              </a:solidFill>
            </a:endParaRPr>
          </a:p>
          <a:p>
            <a:pPr indent="0" lvl="0" marL="0" rtl="0" algn="l">
              <a:spcBef>
                <a:spcPts val="0"/>
              </a:spcBef>
              <a:spcAft>
                <a:spcPts val="0"/>
              </a:spcAft>
              <a:buNone/>
            </a:pPr>
            <a:r>
              <a:rPr lang="es" sz="3600">
                <a:solidFill>
                  <a:srgbClr val="252525"/>
                </a:solidFill>
              </a:rPr>
              <a:t>Structure</a:t>
            </a:r>
            <a:endParaRPr sz="3600">
              <a:solidFill>
                <a:srgbClr val="252525"/>
              </a:solidFill>
            </a:endParaRPr>
          </a:p>
        </p:txBody>
      </p:sp>
      <p:sp>
        <p:nvSpPr>
          <p:cNvPr id="586" name="Google Shape;586;p53"/>
          <p:cNvSpPr txBox="1"/>
          <p:nvPr>
            <p:ph idx="1" type="subTitle"/>
          </p:nvPr>
        </p:nvSpPr>
        <p:spPr>
          <a:xfrm>
            <a:off x="1477425" y="2684250"/>
            <a:ext cx="2278500" cy="147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More </a:t>
            </a:r>
            <a:r>
              <a:rPr b="1" lang="es">
                <a:latin typeface="Spectral"/>
                <a:ea typeface="Spectral"/>
                <a:cs typeface="Spectral"/>
                <a:sym typeface="Spectral"/>
              </a:rPr>
              <a:t>central nodes have an high “core score”</a:t>
            </a:r>
            <a:r>
              <a:rPr lang="es"/>
              <a:t> according to the core algorithm… 15 concentric cores sections are obtained</a:t>
            </a:r>
            <a:endParaRPr/>
          </a:p>
        </p:txBody>
      </p:sp>
      <p:pic>
        <p:nvPicPr>
          <p:cNvPr id="587" name="Google Shape;587;p53"/>
          <p:cNvPicPr preferRelativeResize="0"/>
          <p:nvPr/>
        </p:nvPicPr>
        <p:blipFill>
          <a:blip r:embed="rId3">
            <a:alphaModFix/>
          </a:blip>
          <a:stretch>
            <a:fillRect/>
          </a:stretch>
        </p:blipFill>
        <p:spPr>
          <a:xfrm>
            <a:off x="5148213" y="1129150"/>
            <a:ext cx="3419475" cy="314403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pic>
        <p:nvPicPr>
          <p:cNvPr id="592" name="Google Shape;592;p54"/>
          <p:cNvPicPr preferRelativeResize="0"/>
          <p:nvPr/>
        </p:nvPicPr>
        <p:blipFill>
          <a:blip r:embed="rId3">
            <a:alphaModFix/>
          </a:blip>
          <a:stretch>
            <a:fillRect/>
          </a:stretch>
        </p:blipFill>
        <p:spPr>
          <a:xfrm>
            <a:off x="6056200" y="53075"/>
            <a:ext cx="3041150" cy="3089425"/>
          </a:xfrm>
          <a:prstGeom prst="rect">
            <a:avLst/>
          </a:prstGeom>
          <a:noFill/>
          <a:ln>
            <a:noFill/>
          </a:ln>
        </p:spPr>
      </p:pic>
      <p:pic>
        <p:nvPicPr>
          <p:cNvPr id="593" name="Google Shape;593;p54"/>
          <p:cNvPicPr preferRelativeResize="0"/>
          <p:nvPr/>
        </p:nvPicPr>
        <p:blipFill>
          <a:blip r:embed="rId4">
            <a:alphaModFix/>
          </a:blip>
          <a:stretch>
            <a:fillRect/>
          </a:stretch>
        </p:blipFill>
        <p:spPr>
          <a:xfrm>
            <a:off x="3709550" y="2360850"/>
            <a:ext cx="2981900" cy="2055425"/>
          </a:xfrm>
          <a:prstGeom prst="rect">
            <a:avLst/>
          </a:prstGeom>
          <a:noFill/>
          <a:ln>
            <a:noFill/>
          </a:ln>
        </p:spPr>
      </p:pic>
      <p:sp>
        <p:nvSpPr>
          <p:cNvPr id="594" name="Google Shape;594;p54"/>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t>‹#›</a:t>
            </a:fld>
            <a:endParaRPr/>
          </a:p>
        </p:txBody>
      </p:sp>
      <p:sp>
        <p:nvSpPr>
          <p:cNvPr id="595" name="Google Shape;595;p54"/>
          <p:cNvSpPr/>
          <p:nvPr/>
        </p:nvSpPr>
        <p:spPr>
          <a:xfrm rot="-5400000">
            <a:off x="-1173125" y="2799675"/>
            <a:ext cx="4615200" cy="92400"/>
          </a:xfrm>
          <a:prstGeom prst="rect">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4"/>
          <p:cNvSpPr txBox="1"/>
          <p:nvPr>
            <p:ph type="title"/>
          </p:nvPr>
        </p:nvSpPr>
        <p:spPr>
          <a:xfrm>
            <a:off x="1477425" y="534325"/>
            <a:ext cx="3942300" cy="169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600">
                <a:solidFill>
                  <a:srgbClr val="90CCFA"/>
                </a:solidFill>
              </a:rPr>
              <a:t>Communities </a:t>
            </a:r>
            <a:endParaRPr sz="3600">
              <a:solidFill>
                <a:srgbClr val="252525"/>
              </a:solidFill>
            </a:endParaRPr>
          </a:p>
          <a:p>
            <a:pPr indent="0" lvl="0" marL="0" rtl="0" algn="l">
              <a:spcBef>
                <a:spcPts val="0"/>
              </a:spcBef>
              <a:spcAft>
                <a:spcPts val="0"/>
              </a:spcAft>
              <a:buNone/>
            </a:pPr>
            <a:r>
              <a:rPr lang="es" sz="3600">
                <a:solidFill>
                  <a:srgbClr val="252525"/>
                </a:solidFill>
              </a:rPr>
              <a:t>Detection</a:t>
            </a:r>
            <a:endParaRPr sz="3600">
              <a:solidFill>
                <a:srgbClr val="252525"/>
              </a:solidFill>
            </a:endParaRPr>
          </a:p>
        </p:txBody>
      </p:sp>
      <p:sp>
        <p:nvSpPr>
          <p:cNvPr id="597" name="Google Shape;597;p54"/>
          <p:cNvSpPr txBox="1"/>
          <p:nvPr>
            <p:ph idx="1" type="subTitle"/>
          </p:nvPr>
        </p:nvSpPr>
        <p:spPr>
          <a:xfrm>
            <a:off x="1477425" y="2530725"/>
            <a:ext cx="2278500" cy="147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s">
                <a:latin typeface="Spectral"/>
                <a:ea typeface="Spectral"/>
                <a:cs typeface="Spectral"/>
                <a:sym typeface="Spectral"/>
              </a:rPr>
              <a:t>T</a:t>
            </a:r>
            <a:r>
              <a:rPr b="1" lang="es">
                <a:latin typeface="Spectral"/>
                <a:ea typeface="Spectral"/>
                <a:cs typeface="Spectral"/>
                <a:sym typeface="Spectral"/>
              </a:rPr>
              <a:t>opics</a:t>
            </a:r>
            <a:r>
              <a:rPr lang="es"/>
              <a:t> do not create any clusters because they are not well separated.</a:t>
            </a:r>
            <a:br>
              <a:rPr lang="es"/>
            </a:br>
            <a:r>
              <a:rPr lang="es"/>
              <a:t>So, we can </a:t>
            </a:r>
            <a:r>
              <a:rPr b="1" lang="es">
                <a:latin typeface="Spectral"/>
                <a:ea typeface="Spectral"/>
                <a:cs typeface="Spectral"/>
                <a:sym typeface="Spectral"/>
              </a:rPr>
              <a:t>divide</a:t>
            </a:r>
            <a:r>
              <a:rPr lang="es"/>
              <a:t> the network in clustered </a:t>
            </a:r>
            <a:r>
              <a:rPr b="1" lang="es">
                <a:latin typeface="Spectral"/>
                <a:ea typeface="Spectral"/>
                <a:cs typeface="Spectral"/>
                <a:sym typeface="Spectral"/>
              </a:rPr>
              <a:t>Louvain communities.</a:t>
            </a:r>
            <a:endParaRPr b="1">
              <a:latin typeface="Spectral"/>
              <a:ea typeface="Spectral"/>
              <a:cs typeface="Spectral"/>
              <a:sym typeface="Spectr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pic>
        <p:nvPicPr>
          <p:cNvPr id="602" name="Google Shape;602;p55"/>
          <p:cNvPicPr preferRelativeResize="0"/>
          <p:nvPr/>
        </p:nvPicPr>
        <p:blipFill>
          <a:blip r:embed="rId3">
            <a:alphaModFix/>
          </a:blip>
          <a:stretch>
            <a:fillRect/>
          </a:stretch>
        </p:blipFill>
        <p:spPr>
          <a:xfrm>
            <a:off x="4885150" y="2943850"/>
            <a:ext cx="2341450" cy="1613965"/>
          </a:xfrm>
          <a:prstGeom prst="rect">
            <a:avLst/>
          </a:prstGeom>
          <a:noFill/>
          <a:ln>
            <a:noFill/>
          </a:ln>
        </p:spPr>
      </p:pic>
      <p:pic>
        <p:nvPicPr>
          <p:cNvPr id="603" name="Google Shape;603;p55"/>
          <p:cNvPicPr preferRelativeResize="0"/>
          <p:nvPr/>
        </p:nvPicPr>
        <p:blipFill>
          <a:blip r:embed="rId4">
            <a:alphaModFix/>
          </a:blip>
          <a:stretch>
            <a:fillRect/>
          </a:stretch>
        </p:blipFill>
        <p:spPr>
          <a:xfrm>
            <a:off x="2023500" y="2887400"/>
            <a:ext cx="2341450" cy="1613931"/>
          </a:xfrm>
          <a:prstGeom prst="rect">
            <a:avLst/>
          </a:prstGeom>
          <a:noFill/>
          <a:ln>
            <a:noFill/>
          </a:ln>
        </p:spPr>
      </p:pic>
      <p:pic>
        <p:nvPicPr>
          <p:cNvPr id="604" name="Google Shape;604;p55"/>
          <p:cNvPicPr preferRelativeResize="0"/>
          <p:nvPr/>
        </p:nvPicPr>
        <p:blipFill>
          <a:blip r:embed="rId5">
            <a:alphaModFix/>
          </a:blip>
          <a:stretch>
            <a:fillRect/>
          </a:stretch>
        </p:blipFill>
        <p:spPr>
          <a:xfrm>
            <a:off x="4813996" y="1054000"/>
            <a:ext cx="2329504" cy="1664775"/>
          </a:xfrm>
          <a:prstGeom prst="rect">
            <a:avLst/>
          </a:prstGeom>
          <a:noFill/>
          <a:ln>
            <a:noFill/>
          </a:ln>
        </p:spPr>
      </p:pic>
      <p:pic>
        <p:nvPicPr>
          <p:cNvPr id="605" name="Google Shape;605;p55"/>
          <p:cNvPicPr preferRelativeResize="0"/>
          <p:nvPr/>
        </p:nvPicPr>
        <p:blipFill>
          <a:blip r:embed="rId6">
            <a:alphaModFix/>
          </a:blip>
          <a:stretch>
            <a:fillRect/>
          </a:stretch>
        </p:blipFill>
        <p:spPr>
          <a:xfrm>
            <a:off x="1996075" y="1079413"/>
            <a:ext cx="2341450" cy="1664775"/>
          </a:xfrm>
          <a:prstGeom prst="rect">
            <a:avLst/>
          </a:prstGeom>
          <a:noFill/>
          <a:ln>
            <a:noFill/>
          </a:ln>
        </p:spPr>
      </p:pic>
      <p:sp>
        <p:nvSpPr>
          <p:cNvPr id="606" name="Google Shape;606;p55"/>
          <p:cNvSpPr txBox="1"/>
          <p:nvPr>
            <p:ph type="title"/>
          </p:nvPr>
        </p:nvSpPr>
        <p:spPr>
          <a:xfrm>
            <a:off x="2846550" y="245325"/>
            <a:ext cx="3450900" cy="69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 sz="3600">
                <a:solidFill>
                  <a:srgbClr val="90CCFA"/>
                </a:solidFill>
                <a:latin typeface="Arial"/>
                <a:ea typeface="Arial"/>
                <a:cs typeface="Arial"/>
                <a:sym typeface="Arial"/>
              </a:rPr>
              <a:t>Trend </a:t>
            </a:r>
            <a:r>
              <a:rPr b="1" lang="es" sz="3600">
                <a:solidFill>
                  <a:srgbClr val="252525"/>
                </a:solidFill>
                <a:latin typeface="Arial"/>
                <a:ea typeface="Arial"/>
                <a:cs typeface="Arial"/>
                <a:sym typeface="Arial"/>
              </a:rPr>
              <a:t>Analysis</a:t>
            </a:r>
            <a:endParaRPr/>
          </a:p>
        </p:txBody>
      </p:sp>
      <p:cxnSp>
        <p:nvCxnSpPr>
          <p:cNvPr id="607" name="Google Shape;607;p55"/>
          <p:cNvCxnSpPr/>
          <p:nvPr/>
        </p:nvCxnSpPr>
        <p:spPr>
          <a:xfrm>
            <a:off x="4567825" y="963350"/>
            <a:ext cx="0" cy="3602400"/>
          </a:xfrm>
          <a:prstGeom prst="straightConnector1">
            <a:avLst/>
          </a:prstGeom>
          <a:noFill/>
          <a:ln cap="flat" cmpd="sng" w="38100">
            <a:solidFill>
              <a:srgbClr val="0B5394"/>
            </a:solidFill>
            <a:prstDash val="solid"/>
            <a:round/>
            <a:headEnd len="med" w="med" type="none"/>
            <a:tailEnd len="med" w="med" type="none"/>
          </a:ln>
        </p:spPr>
      </p:cxnSp>
      <p:cxnSp>
        <p:nvCxnSpPr>
          <p:cNvPr id="608" name="Google Shape;608;p55"/>
          <p:cNvCxnSpPr/>
          <p:nvPr/>
        </p:nvCxnSpPr>
        <p:spPr>
          <a:xfrm>
            <a:off x="1798525" y="2783525"/>
            <a:ext cx="5544000" cy="0"/>
          </a:xfrm>
          <a:prstGeom prst="straightConnector1">
            <a:avLst/>
          </a:prstGeom>
          <a:noFill/>
          <a:ln cap="flat" cmpd="sng" w="38100">
            <a:solidFill>
              <a:srgbClr val="0B5394"/>
            </a:solidFill>
            <a:prstDash val="solid"/>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pic>
        <p:nvPicPr>
          <p:cNvPr id="613" name="Google Shape;613;p56"/>
          <p:cNvPicPr preferRelativeResize="0"/>
          <p:nvPr/>
        </p:nvPicPr>
        <p:blipFill>
          <a:blip r:embed="rId3">
            <a:alphaModFix/>
          </a:blip>
          <a:stretch>
            <a:fillRect/>
          </a:stretch>
        </p:blipFill>
        <p:spPr>
          <a:xfrm>
            <a:off x="3865925" y="172600"/>
            <a:ext cx="1716950" cy="2114000"/>
          </a:xfrm>
          <a:prstGeom prst="rect">
            <a:avLst/>
          </a:prstGeom>
          <a:noFill/>
          <a:ln>
            <a:noFill/>
          </a:ln>
        </p:spPr>
      </p:pic>
      <p:pic>
        <p:nvPicPr>
          <p:cNvPr id="614" name="Google Shape;614;p56"/>
          <p:cNvPicPr preferRelativeResize="0"/>
          <p:nvPr/>
        </p:nvPicPr>
        <p:blipFill>
          <a:blip r:embed="rId4">
            <a:alphaModFix/>
          </a:blip>
          <a:stretch>
            <a:fillRect/>
          </a:stretch>
        </p:blipFill>
        <p:spPr>
          <a:xfrm>
            <a:off x="5668413" y="62788"/>
            <a:ext cx="2943225" cy="2333625"/>
          </a:xfrm>
          <a:prstGeom prst="rect">
            <a:avLst/>
          </a:prstGeom>
          <a:noFill/>
          <a:ln>
            <a:noFill/>
          </a:ln>
        </p:spPr>
      </p:pic>
      <p:pic>
        <p:nvPicPr>
          <p:cNvPr id="615" name="Google Shape;615;p56"/>
          <p:cNvPicPr preferRelativeResize="0"/>
          <p:nvPr/>
        </p:nvPicPr>
        <p:blipFill>
          <a:blip r:embed="rId5">
            <a:alphaModFix/>
          </a:blip>
          <a:stretch>
            <a:fillRect/>
          </a:stretch>
        </p:blipFill>
        <p:spPr>
          <a:xfrm>
            <a:off x="679350" y="172613"/>
            <a:ext cx="2781296" cy="2724700"/>
          </a:xfrm>
          <a:prstGeom prst="rect">
            <a:avLst/>
          </a:prstGeom>
          <a:noFill/>
          <a:ln>
            <a:noFill/>
          </a:ln>
        </p:spPr>
      </p:pic>
      <p:pic>
        <p:nvPicPr>
          <p:cNvPr id="616" name="Google Shape;616;p56"/>
          <p:cNvPicPr preferRelativeResize="0"/>
          <p:nvPr/>
        </p:nvPicPr>
        <p:blipFill>
          <a:blip r:embed="rId6">
            <a:alphaModFix/>
          </a:blip>
          <a:stretch>
            <a:fillRect/>
          </a:stretch>
        </p:blipFill>
        <p:spPr>
          <a:xfrm>
            <a:off x="6685021" y="2571750"/>
            <a:ext cx="1926625" cy="2053500"/>
          </a:xfrm>
          <a:prstGeom prst="rect">
            <a:avLst/>
          </a:prstGeom>
          <a:noFill/>
          <a:ln>
            <a:noFill/>
          </a:ln>
        </p:spPr>
      </p:pic>
      <p:pic>
        <p:nvPicPr>
          <p:cNvPr id="617" name="Google Shape;617;p56"/>
          <p:cNvPicPr preferRelativeResize="0"/>
          <p:nvPr/>
        </p:nvPicPr>
        <p:blipFill>
          <a:blip r:embed="rId7">
            <a:alphaModFix/>
          </a:blip>
          <a:stretch>
            <a:fillRect/>
          </a:stretch>
        </p:blipFill>
        <p:spPr>
          <a:xfrm>
            <a:off x="4522183" y="3008500"/>
            <a:ext cx="1845174" cy="2053500"/>
          </a:xfrm>
          <a:prstGeom prst="rect">
            <a:avLst/>
          </a:prstGeom>
          <a:noFill/>
          <a:ln>
            <a:noFill/>
          </a:ln>
        </p:spPr>
      </p:pic>
      <p:pic>
        <p:nvPicPr>
          <p:cNvPr id="618" name="Google Shape;618;p56"/>
          <p:cNvPicPr preferRelativeResize="0"/>
          <p:nvPr/>
        </p:nvPicPr>
        <p:blipFill>
          <a:blip r:embed="rId8">
            <a:alphaModFix/>
          </a:blip>
          <a:stretch>
            <a:fillRect/>
          </a:stretch>
        </p:blipFill>
        <p:spPr>
          <a:xfrm>
            <a:off x="2243976" y="2774862"/>
            <a:ext cx="2036575" cy="2287137"/>
          </a:xfrm>
          <a:prstGeom prst="rect">
            <a:avLst/>
          </a:prstGeom>
          <a:noFill/>
          <a:ln>
            <a:noFill/>
          </a:ln>
        </p:spPr>
      </p:pic>
      <p:pic>
        <p:nvPicPr>
          <p:cNvPr id="619" name="Google Shape;619;p56"/>
          <p:cNvPicPr preferRelativeResize="0"/>
          <p:nvPr/>
        </p:nvPicPr>
        <p:blipFill>
          <a:blip r:embed="rId9">
            <a:alphaModFix/>
          </a:blip>
          <a:stretch>
            <a:fillRect/>
          </a:stretch>
        </p:blipFill>
        <p:spPr>
          <a:xfrm>
            <a:off x="152400" y="2877087"/>
            <a:ext cx="1890011" cy="2114013"/>
          </a:xfrm>
          <a:prstGeom prst="rect">
            <a:avLst/>
          </a:prstGeom>
          <a:noFill/>
          <a:ln>
            <a:noFill/>
          </a:ln>
        </p:spPr>
      </p:pic>
      <p:sp>
        <p:nvSpPr>
          <p:cNvPr id="620" name="Google Shape;620;p56"/>
          <p:cNvSpPr txBox="1"/>
          <p:nvPr>
            <p:ph type="title"/>
          </p:nvPr>
        </p:nvSpPr>
        <p:spPr>
          <a:xfrm>
            <a:off x="1913988" y="1959150"/>
            <a:ext cx="5316000" cy="122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3200">
                <a:solidFill>
                  <a:srgbClr val="252525"/>
                </a:solidFill>
              </a:rPr>
              <a:t>Each topic has a core...</a:t>
            </a:r>
            <a:endParaRPr sz="3200">
              <a:solidFill>
                <a:srgbClr val="252525"/>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57"/>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t>‹#›</a:t>
            </a:fld>
            <a:endParaRPr/>
          </a:p>
        </p:txBody>
      </p:sp>
      <p:sp>
        <p:nvSpPr>
          <p:cNvPr id="626" name="Google Shape;626;p57"/>
          <p:cNvSpPr/>
          <p:nvPr/>
        </p:nvSpPr>
        <p:spPr>
          <a:xfrm rot="-5400000">
            <a:off x="-1173125" y="2799675"/>
            <a:ext cx="4615200" cy="92400"/>
          </a:xfrm>
          <a:prstGeom prst="rect">
            <a:avLst/>
          </a:prstGeom>
          <a:solidFill>
            <a:srgbClr val="0043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7"/>
          <p:cNvSpPr txBox="1"/>
          <p:nvPr>
            <p:ph type="title"/>
          </p:nvPr>
        </p:nvSpPr>
        <p:spPr>
          <a:xfrm>
            <a:off x="1477425" y="534325"/>
            <a:ext cx="3942300" cy="169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600">
                <a:solidFill>
                  <a:srgbClr val="252525"/>
                </a:solidFill>
              </a:rPr>
              <a:t>Topics</a:t>
            </a:r>
            <a:r>
              <a:rPr lang="es" sz="3600">
                <a:solidFill>
                  <a:srgbClr val="252525"/>
                </a:solidFill>
              </a:rPr>
              <a:t> </a:t>
            </a:r>
            <a:r>
              <a:rPr lang="es" sz="3600">
                <a:solidFill>
                  <a:srgbClr val="90CCFA"/>
                </a:solidFill>
              </a:rPr>
              <a:t>Cores </a:t>
            </a:r>
            <a:endParaRPr sz="3600">
              <a:solidFill>
                <a:srgbClr val="252525"/>
              </a:solidFill>
            </a:endParaRPr>
          </a:p>
          <a:p>
            <a:pPr indent="0" lvl="0" marL="0" rtl="0" algn="l">
              <a:spcBef>
                <a:spcPts val="0"/>
              </a:spcBef>
              <a:spcAft>
                <a:spcPts val="0"/>
              </a:spcAft>
              <a:buNone/>
            </a:pPr>
            <a:r>
              <a:rPr lang="es" sz="3600">
                <a:solidFill>
                  <a:srgbClr val="252525"/>
                </a:solidFill>
              </a:rPr>
              <a:t>Detection</a:t>
            </a:r>
            <a:endParaRPr sz="3600">
              <a:solidFill>
                <a:srgbClr val="252525"/>
              </a:solidFill>
            </a:endParaRPr>
          </a:p>
        </p:txBody>
      </p:sp>
      <p:sp>
        <p:nvSpPr>
          <p:cNvPr id="628" name="Google Shape;628;p57"/>
          <p:cNvSpPr txBox="1"/>
          <p:nvPr>
            <p:ph idx="1" type="subTitle"/>
          </p:nvPr>
        </p:nvSpPr>
        <p:spPr>
          <a:xfrm>
            <a:off x="1477425" y="2530725"/>
            <a:ext cx="2278500" cy="147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Taking in consideration only the </a:t>
            </a:r>
            <a:r>
              <a:rPr b="1" lang="es">
                <a:latin typeface="Spectral"/>
                <a:ea typeface="Spectral"/>
                <a:cs typeface="Spectral"/>
                <a:sym typeface="Spectral"/>
              </a:rPr>
              <a:t>cores of each topics</a:t>
            </a:r>
            <a:r>
              <a:rPr lang="es"/>
              <a:t>, they appear well separated. </a:t>
            </a:r>
            <a:r>
              <a:rPr lang="es"/>
              <a:t> We will focus on these patents.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s" u="sng">
                <a:solidFill>
                  <a:schemeClr val="hlink"/>
                </a:solidFill>
                <a:hlinkClick r:id="rId3"/>
              </a:rPr>
              <a:t>Surf the network !</a:t>
            </a:r>
            <a:endParaRPr/>
          </a:p>
        </p:txBody>
      </p:sp>
      <p:pic>
        <p:nvPicPr>
          <p:cNvPr id="629" name="Google Shape;629;p57"/>
          <p:cNvPicPr preferRelativeResize="0"/>
          <p:nvPr/>
        </p:nvPicPr>
        <p:blipFill>
          <a:blip r:embed="rId4">
            <a:alphaModFix/>
          </a:blip>
          <a:stretch>
            <a:fillRect/>
          </a:stretch>
        </p:blipFill>
        <p:spPr>
          <a:xfrm>
            <a:off x="3500600" y="1679025"/>
            <a:ext cx="5880500" cy="31246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pic>
        <p:nvPicPr>
          <p:cNvPr id="634" name="Google Shape;634;p58"/>
          <p:cNvPicPr preferRelativeResize="0"/>
          <p:nvPr/>
        </p:nvPicPr>
        <p:blipFill>
          <a:blip r:embed="rId3">
            <a:alphaModFix/>
          </a:blip>
          <a:stretch>
            <a:fillRect/>
          </a:stretch>
        </p:blipFill>
        <p:spPr>
          <a:xfrm>
            <a:off x="1504500" y="2419450"/>
            <a:ext cx="2987050" cy="2070375"/>
          </a:xfrm>
          <a:prstGeom prst="rect">
            <a:avLst/>
          </a:prstGeom>
          <a:noFill/>
          <a:ln>
            <a:noFill/>
          </a:ln>
        </p:spPr>
      </p:pic>
      <p:sp>
        <p:nvSpPr>
          <p:cNvPr id="635" name="Google Shape;635;p58"/>
          <p:cNvSpPr txBox="1"/>
          <p:nvPr/>
        </p:nvSpPr>
        <p:spPr>
          <a:xfrm>
            <a:off x="2549525" y="4306025"/>
            <a:ext cx="415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pectral Light"/>
              <a:ea typeface="Spectral Light"/>
              <a:cs typeface="Spectral Light"/>
              <a:sym typeface="Spectral Light"/>
            </a:endParaRPr>
          </a:p>
        </p:txBody>
      </p:sp>
      <p:pic>
        <p:nvPicPr>
          <p:cNvPr id="636" name="Google Shape;636;p58"/>
          <p:cNvPicPr preferRelativeResize="0"/>
          <p:nvPr/>
        </p:nvPicPr>
        <p:blipFill>
          <a:blip r:embed="rId4">
            <a:alphaModFix/>
          </a:blip>
          <a:stretch>
            <a:fillRect/>
          </a:stretch>
        </p:blipFill>
        <p:spPr>
          <a:xfrm>
            <a:off x="5943925" y="2312750"/>
            <a:ext cx="2790125" cy="2177075"/>
          </a:xfrm>
          <a:prstGeom prst="rect">
            <a:avLst/>
          </a:prstGeom>
          <a:noFill/>
          <a:ln>
            <a:noFill/>
          </a:ln>
        </p:spPr>
      </p:pic>
      <p:sp>
        <p:nvSpPr>
          <p:cNvPr id="637" name="Google Shape;637;p58"/>
          <p:cNvSpPr txBox="1"/>
          <p:nvPr/>
        </p:nvSpPr>
        <p:spPr>
          <a:xfrm>
            <a:off x="1648400" y="1753138"/>
            <a:ext cx="352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pectral Light"/>
              <a:ea typeface="Spectral Light"/>
              <a:cs typeface="Spectral Light"/>
              <a:sym typeface="Spectral Light"/>
            </a:endParaRPr>
          </a:p>
        </p:txBody>
      </p:sp>
      <p:sp>
        <p:nvSpPr>
          <p:cNvPr id="638" name="Google Shape;638;p58"/>
          <p:cNvSpPr txBox="1"/>
          <p:nvPr/>
        </p:nvSpPr>
        <p:spPr>
          <a:xfrm>
            <a:off x="1456050" y="1181225"/>
            <a:ext cx="4488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Spectral Light"/>
                <a:ea typeface="Spectral Light"/>
                <a:cs typeface="Spectral Light"/>
                <a:sym typeface="Spectral Light"/>
              </a:rPr>
              <a:t>Most relevant documents are selected by intersecting the cores of </a:t>
            </a:r>
            <a:r>
              <a:rPr lang="es">
                <a:latin typeface="Spectral Light"/>
                <a:ea typeface="Spectral Light"/>
                <a:cs typeface="Spectral Light"/>
                <a:sym typeface="Spectral Light"/>
              </a:rPr>
              <a:t>communities</a:t>
            </a:r>
            <a:r>
              <a:rPr lang="es">
                <a:latin typeface="Spectral Light"/>
                <a:ea typeface="Spectral Light"/>
                <a:cs typeface="Spectral Light"/>
                <a:sym typeface="Spectral Light"/>
              </a:rPr>
              <a:t> and the core of  each topics.</a:t>
            </a:r>
            <a:endParaRPr>
              <a:latin typeface="Spectral Light"/>
              <a:ea typeface="Spectral Light"/>
              <a:cs typeface="Spectral Light"/>
              <a:sym typeface="Spectral Light"/>
            </a:endParaRPr>
          </a:p>
          <a:p>
            <a:pPr indent="0" lvl="0" marL="0" rtl="0" algn="l">
              <a:spcBef>
                <a:spcPts val="0"/>
              </a:spcBef>
              <a:spcAft>
                <a:spcPts val="0"/>
              </a:spcAft>
              <a:buNone/>
            </a:pPr>
            <a:r>
              <a:rPr lang="es">
                <a:latin typeface="Spectral Light"/>
                <a:ea typeface="Spectral Light"/>
                <a:cs typeface="Spectral Light"/>
                <a:sym typeface="Spectral Light"/>
              </a:rPr>
              <a:t>Thanks to the heatmap we are able to observe the  distribution of the best patents across communities and topics.</a:t>
            </a:r>
            <a:endParaRPr>
              <a:latin typeface="Spectral Light"/>
              <a:ea typeface="Spectral Light"/>
              <a:cs typeface="Spectral Light"/>
              <a:sym typeface="Spectral Light"/>
            </a:endParaRPr>
          </a:p>
        </p:txBody>
      </p:sp>
      <p:sp>
        <p:nvSpPr>
          <p:cNvPr id="639" name="Google Shape;639;p58"/>
          <p:cNvSpPr/>
          <p:nvPr/>
        </p:nvSpPr>
        <p:spPr>
          <a:xfrm>
            <a:off x="4576175" y="3046888"/>
            <a:ext cx="1247700" cy="533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8"/>
          <p:cNvSpPr txBox="1"/>
          <p:nvPr/>
        </p:nvSpPr>
        <p:spPr>
          <a:xfrm>
            <a:off x="1863575" y="4469075"/>
            <a:ext cx="2712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latin typeface="Spectral Light"/>
                <a:ea typeface="Spectral Light"/>
                <a:cs typeface="Spectral Light"/>
                <a:sym typeface="Spectral Light"/>
              </a:rPr>
              <a:t>Heatmap </a:t>
            </a:r>
            <a:r>
              <a:rPr lang="es" sz="900">
                <a:latin typeface="Spectral Light"/>
                <a:ea typeface="Spectral Light"/>
                <a:cs typeface="Spectral Light"/>
                <a:sym typeface="Spectral Light"/>
              </a:rPr>
              <a:t>communities</a:t>
            </a:r>
            <a:r>
              <a:rPr lang="es" sz="900">
                <a:latin typeface="Spectral Light"/>
                <a:ea typeface="Spectral Light"/>
                <a:cs typeface="Spectral Light"/>
                <a:sym typeface="Spectral Light"/>
              </a:rPr>
              <a:t> and topics</a:t>
            </a:r>
            <a:endParaRPr sz="900">
              <a:latin typeface="Spectral Light"/>
              <a:ea typeface="Spectral Light"/>
              <a:cs typeface="Spectral Light"/>
              <a:sym typeface="Spectral Light"/>
            </a:endParaRPr>
          </a:p>
        </p:txBody>
      </p:sp>
      <p:sp>
        <p:nvSpPr>
          <p:cNvPr id="641" name="Google Shape;641;p58"/>
          <p:cNvSpPr txBox="1"/>
          <p:nvPr/>
        </p:nvSpPr>
        <p:spPr>
          <a:xfrm>
            <a:off x="6167938" y="4469075"/>
            <a:ext cx="2342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latin typeface="Spectral Light"/>
                <a:ea typeface="Spectral Light"/>
                <a:cs typeface="Spectral Light"/>
                <a:sym typeface="Spectral Light"/>
              </a:rPr>
              <a:t>Intersection c</a:t>
            </a:r>
            <a:r>
              <a:rPr lang="es" sz="900">
                <a:latin typeface="Spectral Light"/>
                <a:ea typeface="Spectral Light"/>
                <a:cs typeface="Spectral Light"/>
                <a:sym typeface="Spectral Light"/>
              </a:rPr>
              <a:t>ores communities and topics</a:t>
            </a:r>
            <a:endParaRPr sz="900">
              <a:latin typeface="Spectral Light"/>
              <a:ea typeface="Spectral Light"/>
              <a:cs typeface="Spectral Light"/>
              <a:sym typeface="Spectral Light"/>
            </a:endParaRPr>
          </a:p>
        </p:txBody>
      </p:sp>
      <p:sp>
        <p:nvSpPr>
          <p:cNvPr id="642" name="Google Shape;642;p58"/>
          <p:cNvSpPr txBox="1"/>
          <p:nvPr>
            <p:ph type="title"/>
          </p:nvPr>
        </p:nvSpPr>
        <p:spPr>
          <a:xfrm>
            <a:off x="1504500" y="477325"/>
            <a:ext cx="3942300" cy="75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600">
                <a:solidFill>
                  <a:srgbClr val="252525"/>
                </a:solidFill>
              </a:rPr>
              <a:t>Cores</a:t>
            </a:r>
            <a:r>
              <a:rPr lang="es" sz="3600">
                <a:solidFill>
                  <a:srgbClr val="90CCFA"/>
                </a:solidFill>
              </a:rPr>
              <a:t> Heatmap</a:t>
            </a:r>
            <a:endParaRPr sz="3600">
              <a:solidFill>
                <a:srgbClr val="252525"/>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59"/>
          <p:cNvSpPr txBox="1"/>
          <p:nvPr/>
        </p:nvSpPr>
        <p:spPr>
          <a:xfrm>
            <a:off x="1446600" y="441075"/>
            <a:ext cx="70068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300">
                <a:solidFill>
                  <a:srgbClr val="90CCFA"/>
                </a:solidFill>
                <a:latin typeface="Montserrat ExtraBold"/>
                <a:ea typeface="Montserrat ExtraBold"/>
                <a:cs typeface="Montserrat ExtraBold"/>
                <a:sym typeface="Montserrat ExtraBold"/>
              </a:rPr>
              <a:t>4</a:t>
            </a:r>
            <a:r>
              <a:rPr lang="es" sz="3300">
                <a:solidFill>
                  <a:srgbClr val="90CCFA"/>
                </a:solidFill>
                <a:latin typeface="Montserrat ExtraBold"/>
                <a:ea typeface="Montserrat ExtraBold"/>
                <a:cs typeface="Montserrat ExtraBold"/>
                <a:sym typeface="Montserrat ExtraBold"/>
              </a:rPr>
              <a:t>.</a:t>
            </a:r>
            <a:r>
              <a:rPr lang="es" sz="3300">
                <a:solidFill>
                  <a:srgbClr val="373334"/>
                </a:solidFill>
                <a:latin typeface="Montserrat ExtraBold"/>
                <a:ea typeface="Montserrat ExtraBold"/>
                <a:cs typeface="Montserrat ExtraBold"/>
                <a:sym typeface="Montserrat ExtraBold"/>
              </a:rPr>
              <a:t> </a:t>
            </a:r>
            <a:r>
              <a:rPr lang="es" sz="3300">
                <a:solidFill>
                  <a:srgbClr val="202020"/>
                </a:solidFill>
                <a:latin typeface="Montserrat ExtraBold"/>
                <a:ea typeface="Montserrat ExtraBold"/>
                <a:cs typeface="Montserrat ExtraBold"/>
                <a:sym typeface="Montserrat ExtraBold"/>
              </a:rPr>
              <a:t>Final Evaluation</a:t>
            </a:r>
            <a:endParaRPr/>
          </a:p>
        </p:txBody>
      </p:sp>
      <p:pic>
        <p:nvPicPr>
          <p:cNvPr id="648" name="Google Shape;648;p59"/>
          <p:cNvPicPr preferRelativeResize="0"/>
          <p:nvPr/>
        </p:nvPicPr>
        <p:blipFill rotWithShape="1">
          <a:blip r:embed="rId3">
            <a:alphaModFix/>
          </a:blip>
          <a:srcRect b="4586" l="4239" r="4193" t="3324"/>
          <a:stretch/>
        </p:blipFill>
        <p:spPr>
          <a:xfrm>
            <a:off x="1409850" y="1352050"/>
            <a:ext cx="2875876" cy="2688701"/>
          </a:xfrm>
          <a:prstGeom prst="rect">
            <a:avLst/>
          </a:prstGeom>
          <a:noFill/>
          <a:ln>
            <a:noFill/>
          </a:ln>
        </p:spPr>
      </p:pic>
      <p:sp>
        <p:nvSpPr>
          <p:cNvPr id="649" name="Google Shape;649;p59"/>
          <p:cNvSpPr txBox="1"/>
          <p:nvPr>
            <p:ph type="title"/>
          </p:nvPr>
        </p:nvSpPr>
        <p:spPr>
          <a:xfrm>
            <a:off x="4521525" y="1382925"/>
            <a:ext cx="3909900" cy="73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100">
                <a:solidFill>
                  <a:srgbClr val="252525"/>
                </a:solidFill>
              </a:rPr>
              <a:t>Network </a:t>
            </a:r>
            <a:r>
              <a:rPr lang="es" sz="3100">
                <a:solidFill>
                  <a:srgbClr val="90CCFA"/>
                </a:solidFill>
              </a:rPr>
              <a:t>Security</a:t>
            </a:r>
            <a:endParaRPr sz="3100">
              <a:solidFill>
                <a:srgbClr val="252525"/>
              </a:solidFill>
            </a:endParaRPr>
          </a:p>
        </p:txBody>
      </p:sp>
      <p:sp>
        <p:nvSpPr>
          <p:cNvPr id="650" name="Google Shape;650;p59"/>
          <p:cNvSpPr txBox="1"/>
          <p:nvPr/>
        </p:nvSpPr>
        <p:spPr>
          <a:xfrm>
            <a:off x="4521525" y="2262775"/>
            <a:ext cx="44880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3100">
                <a:solidFill>
                  <a:srgbClr val="252525"/>
                </a:solidFill>
                <a:latin typeface="Montserrat ExtraBold"/>
                <a:ea typeface="Montserrat ExtraBold"/>
                <a:cs typeface="Montserrat ExtraBold"/>
                <a:sym typeface="Montserrat ExtraBold"/>
              </a:rPr>
              <a:t>User</a:t>
            </a:r>
            <a:r>
              <a:rPr lang="es" sz="3100">
                <a:solidFill>
                  <a:srgbClr val="666666"/>
                </a:solidFill>
                <a:latin typeface="Montserrat ExtraBold"/>
                <a:ea typeface="Montserrat ExtraBold"/>
                <a:cs typeface="Montserrat ExtraBold"/>
                <a:sym typeface="Montserrat ExtraBold"/>
              </a:rPr>
              <a:t> </a:t>
            </a:r>
            <a:r>
              <a:rPr lang="es" sz="3100">
                <a:solidFill>
                  <a:srgbClr val="90CCFA"/>
                </a:solidFill>
                <a:latin typeface="Montserrat ExtraBold"/>
                <a:ea typeface="Montserrat ExtraBold"/>
                <a:cs typeface="Montserrat ExtraBold"/>
                <a:sym typeface="Montserrat ExtraBold"/>
              </a:rPr>
              <a:t>Authentication</a:t>
            </a:r>
            <a:endParaRPr sz="2600"/>
          </a:p>
        </p:txBody>
      </p:sp>
      <p:sp>
        <p:nvSpPr>
          <p:cNvPr id="651" name="Google Shape;651;p59"/>
          <p:cNvSpPr txBox="1"/>
          <p:nvPr/>
        </p:nvSpPr>
        <p:spPr>
          <a:xfrm>
            <a:off x="4521525" y="3073925"/>
            <a:ext cx="38802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100">
                <a:solidFill>
                  <a:srgbClr val="252525"/>
                </a:solidFill>
                <a:latin typeface="Montserrat ExtraBold"/>
                <a:ea typeface="Montserrat ExtraBold"/>
                <a:cs typeface="Montserrat ExtraBold"/>
                <a:sym typeface="Montserrat ExtraBold"/>
              </a:rPr>
              <a:t>Image </a:t>
            </a:r>
            <a:r>
              <a:rPr lang="es" sz="3100">
                <a:solidFill>
                  <a:srgbClr val="434343"/>
                </a:solidFill>
                <a:latin typeface="Montserrat ExtraBold"/>
                <a:ea typeface="Montserrat ExtraBold"/>
                <a:cs typeface="Montserrat ExtraBold"/>
                <a:sym typeface="Montserrat ExtraBold"/>
              </a:rPr>
              <a:t>-</a:t>
            </a:r>
            <a:r>
              <a:rPr lang="es" sz="3100">
                <a:solidFill>
                  <a:srgbClr val="252525"/>
                </a:solidFill>
                <a:latin typeface="Montserrat ExtraBold"/>
                <a:ea typeface="Montserrat ExtraBold"/>
                <a:cs typeface="Montserrat ExtraBold"/>
                <a:sym typeface="Montserrat ExtraBold"/>
              </a:rPr>
              <a:t> </a:t>
            </a:r>
            <a:r>
              <a:rPr lang="es" sz="3100">
                <a:solidFill>
                  <a:srgbClr val="90CCFA"/>
                </a:solidFill>
                <a:latin typeface="Montserrat ExtraBold"/>
                <a:ea typeface="Montserrat ExtraBold"/>
                <a:cs typeface="Montserrat ExtraBold"/>
                <a:sym typeface="Montserrat ExtraBold"/>
              </a:rPr>
              <a:t>Video</a:t>
            </a:r>
            <a:endParaRPr sz="31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pic>
        <p:nvPicPr>
          <p:cNvPr id="656" name="Google Shape;656;p60" title="Points scored"/>
          <p:cNvPicPr preferRelativeResize="0"/>
          <p:nvPr/>
        </p:nvPicPr>
        <p:blipFill>
          <a:blip r:embed="rId3">
            <a:alphaModFix/>
          </a:blip>
          <a:stretch>
            <a:fillRect/>
          </a:stretch>
        </p:blipFill>
        <p:spPr>
          <a:xfrm>
            <a:off x="1363663" y="1305363"/>
            <a:ext cx="4096125" cy="2532774"/>
          </a:xfrm>
          <a:prstGeom prst="rect">
            <a:avLst/>
          </a:prstGeom>
          <a:noFill/>
          <a:ln>
            <a:noFill/>
          </a:ln>
        </p:spPr>
      </p:pic>
      <p:sp>
        <p:nvSpPr>
          <p:cNvPr id="657" name="Google Shape;657;p60"/>
          <p:cNvSpPr txBox="1"/>
          <p:nvPr>
            <p:ph type="title"/>
          </p:nvPr>
        </p:nvSpPr>
        <p:spPr>
          <a:xfrm>
            <a:off x="1215625" y="463350"/>
            <a:ext cx="4608000" cy="73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600">
                <a:solidFill>
                  <a:srgbClr val="252525"/>
                </a:solidFill>
              </a:rPr>
              <a:t>Network </a:t>
            </a:r>
            <a:r>
              <a:rPr lang="es" sz="3600">
                <a:solidFill>
                  <a:srgbClr val="90CCFA"/>
                </a:solidFill>
              </a:rPr>
              <a:t>Security</a:t>
            </a:r>
            <a:endParaRPr sz="3600">
              <a:solidFill>
                <a:srgbClr val="252525"/>
              </a:solidFill>
            </a:endParaRPr>
          </a:p>
        </p:txBody>
      </p:sp>
      <p:sp>
        <p:nvSpPr>
          <p:cNvPr id="658" name="Google Shape;658;p60"/>
          <p:cNvSpPr txBox="1"/>
          <p:nvPr/>
        </p:nvSpPr>
        <p:spPr>
          <a:xfrm>
            <a:off x="1638625" y="38381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rgbClr val="666666"/>
                </a:solidFill>
                <a:latin typeface="Spectral"/>
                <a:ea typeface="Spectral"/>
                <a:cs typeface="Spectral"/>
                <a:sym typeface="Spectral"/>
              </a:rPr>
              <a:t>Maturity: </a:t>
            </a:r>
            <a:r>
              <a:rPr b="1" lang="es">
                <a:latin typeface="Spectral"/>
                <a:ea typeface="Spectral"/>
                <a:cs typeface="Spectral"/>
                <a:sym typeface="Spectral"/>
              </a:rPr>
              <a:t>G</a:t>
            </a:r>
            <a:r>
              <a:rPr b="1" lang="es">
                <a:latin typeface="Spectral"/>
                <a:ea typeface="Spectral"/>
                <a:cs typeface="Spectral"/>
                <a:sym typeface="Spectral"/>
              </a:rPr>
              <a:t>rowing</a:t>
            </a:r>
            <a:endParaRPr b="1">
              <a:latin typeface="Spectral"/>
              <a:ea typeface="Spectral"/>
              <a:cs typeface="Spectral"/>
              <a:sym typeface="Spectral"/>
            </a:endParaRPr>
          </a:p>
        </p:txBody>
      </p:sp>
      <p:sp>
        <p:nvSpPr>
          <p:cNvPr id="659" name="Google Shape;659;p60"/>
          <p:cNvSpPr txBox="1"/>
          <p:nvPr/>
        </p:nvSpPr>
        <p:spPr>
          <a:xfrm>
            <a:off x="3345925" y="4238325"/>
            <a:ext cx="222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pectral Light"/>
              <a:ea typeface="Spectral Light"/>
              <a:cs typeface="Spectral Light"/>
              <a:sym typeface="Spectral Light"/>
            </a:endParaRPr>
          </a:p>
        </p:txBody>
      </p:sp>
      <p:sp>
        <p:nvSpPr>
          <p:cNvPr id="660" name="Google Shape;660;p60"/>
          <p:cNvSpPr txBox="1"/>
          <p:nvPr/>
        </p:nvSpPr>
        <p:spPr>
          <a:xfrm>
            <a:off x="5569225" y="1245050"/>
            <a:ext cx="3453600" cy="383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 sz="1100">
                <a:solidFill>
                  <a:srgbClr val="666666"/>
                </a:solidFill>
                <a:latin typeface="Spectral"/>
                <a:ea typeface="Spectral"/>
                <a:cs typeface="Spectral"/>
                <a:sym typeface="Spectral"/>
              </a:rPr>
              <a:t>Technologies </a:t>
            </a:r>
            <a:endParaRPr b="1" sz="1100">
              <a:solidFill>
                <a:srgbClr val="666666"/>
              </a:solidFill>
              <a:latin typeface="Spectral"/>
              <a:ea typeface="Spectral"/>
              <a:cs typeface="Spectral"/>
              <a:sym typeface="Spectral"/>
            </a:endParaRPr>
          </a:p>
          <a:p>
            <a:pPr indent="0" lvl="0" marL="0" rtl="0" algn="l">
              <a:spcBef>
                <a:spcPts val="0"/>
              </a:spcBef>
              <a:spcAft>
                <a:spcPts val="0"/>
              </a:spcAft>
              <a:buClr>
                <a:schemeClr val="dk1"/>
              </a:buClr>
              <a:buSzPts val="1100"/>
              <a:buFont typeface="Arial"/>
              <a:buNone/>
            </a:pPr>
            <a:r>
              <a:t/>
            </a:r>
            <a:endParaRPr b="1" sz="1100">
              <a:solidFill>
                <a:srgbClr val="666666"/>
              </a:solidFill>
              <a:latin typeface="Spectral"/>
              <a:ea typeface="Spectral"/>
              <a:cs typeface="Spectral"/>
              <a:sym typeface="Spectral"/>
            </a:endParaRPr>
          </a:p>
          <a:p>
            <a:pPr indent="0" lvl="0" marL="0" rtl="0" algn="l">
              <a:spcBef>
                <a:spcPts val="0"/>
              </a:spcBef>
              <a:spcAft>
                <a:spcPts val="0"/>
              </a:spcAft>
              <a:buNone/>
            </a:pPr>
            <a:r>
              <a:rPr lang="es" sz="1100">
                <a:solidFill>
                  <a:srgbClr val="666666"/>
                </a:solidFill>
                <a:latin typeface="Spectral Light"/>
                <a:ea typeface="Spectral Light"/>
                <a:cs typeface="Spectral Light"/>
                <a:sym typeface="Spectral Light"/>
              </a:rPr>
              <a:t>Cloud based security monitoring using unsupervised pattern recognition and deep learning, predicting behavioral analysis for malware detection. (US20190068627A1)</a:t>
            </a:r>
            <a:endParaRPr sz="1100">
              <a:solidFill>
                <a:srgbClr val="666666"/>
              </a:solidFill>
              <a:latin typeface="Spectral Light"/>
              <a:ea typeface="Spectral Light"/>
              <a:cs typeface="Spectral Light"/>
              <a:sym typeface="Spectral Light"/>
            </a:endParaRPr>
          </a:p>
          <a:p>
            <a:pPr indent="0" lvl="0" marL="0" rtl="0" algn="l">
              <a:spcBef>
                <a:spcPts val="0"/>
              </a:spcBef>
              <a:spcAft>
                <a:spcPts val="0"/>
              </a:spcAft>
              <a:buNone/>
            </a:pPr>
            <a:r>
              <a:rPr lang="es" sz="1100">
                <a:solidFill>
                  <a:srgbClr val="666666"/>
                </a:solidFill>
                <a:latin typeface="Spectral Light"/>
                <a:ea typeface="Spectral Light"/>
                <a:cs typeface="Spectral Light"/>
                <a:sym typeface="Spectral Light"/>
              </a:rPr>
              <a:t> </a:t>
            </a:r>
            <a:endParaRPr sz="1100">
              <a:solidFill>
                <a:srgbClr val="666666"/>
              </a:solidFill>
              <a:latin typeface="Spectral Light"/>
              <a:ea typeface="Spectral Light"/>
              <a:cs typeface="Spectral Light"/>
              <a:sym typeface="Spectral Light"/>
            </a:endParaRPr>
          </a:p>
          <a:p>
            <a:pPr indent="0" lvl="0" marL="0" rtl="0" algn="l">
              <a:spcBef>
                <a:spcPts val="0"/>
              </a:spcBef>
              <a:spcAft>
                <a:spcPts val="0"/>
              </a:spcAft>
              <a:buNone/>
            </a:pPr>
            <a:r>
              <a:rPr lang="es" sz="1100">
                <a:solidFill>
                  <a:srgbClr val="666666"/>
                </a:solidFill>
                <a:latin typeface="Spectral Light"/>
                <a:ea typeface="Spectral Light"/>
                <a:cs typeface="Spectral Light"/>
                <a:sym typeface="Spectral Light"/>
              </a:rPr>
              <a:t>Method, system and equipment for deducing malicious code rules based on deep learning method (CN105975857A)</a:t>
            </a:r>
            <a:endParaRPr sz="1100">
              <a:solidFill>
                <a:srgbClr val="666666"/>
              </a:solidFill>
              <a:latin typeface="Spectral Light"/>
              <a:ea typeface="Spectral Light"/>
              <a:cs typeface="Spectral Light"/>
              <a:sym typeface="Spectral Light"/>
            </a:endParaRPr>
          </a:p>
          <a:p>
            <a:pPr indent="0" lvl="0" marL="0" rtl="0" algn="l">
              <a:spcBef>
                <a:spcPts val="0"/>
              </a:spcBef>
              <a:spcAft>
                <a:spcPts val="0"/>
              </a:spcAft>
              <a:buNone/>
            </a:pPr>
            <a:r>
              <a:t/>
            </a:r>
            <a:endParaRPr sz="1100">
              <a:solidFill>
                <a:srgbClr val="666666"/>
              </a:solidFill>
              <a:latin typeface="Spectral Light"/>
              <a:ea typeface="Spectral Light"/>
              <a:cs typeface="Spectral Light"/>
              <a:sym typeface="Spectral Light"/>
            </a:endParaRPr>
          </a:p>
          <a:p>
            <a:pPr indent="0" lvl="0" marL="0" rtl="0" algn="l">
              <a:spcBef>
                <a:spcPts val="0"/>
              </a:spcBef>
              <a:spcAft>
                <a:spcPts val="0"/>
              </a:spcAft>
              <a:buNone/>
            </a:pPr>
            <a:r>
              <a:rPr lang="es" sz="1100">
                <a:solidFill>
                  <a:srgbClr val="666666"/>
                </a:solidFill>
                <a:latin typeface="Spectral Light"/>
                <a:ea typeface="Spectral Light"/>
                <a:cs typeface="Spectral Light"/>
                <a:sym typeface="Spectral Light"/>
              </a:rPr>
              <a:t>Profiling cyber threats detected in a target environment and automatically generating one or more rule bases for an expert system usable to profile cyber threats detected in a target environment</a:t>
            </a:r>
            <a:endParaRPr sz="1100">
              <a:solidFill>
                <a:srgbClr val="666666"/>
              </a:solidFill>
              <a:latin typeface="Spectral Light"/>
              <a:ea typeface="Spectral Light"/>
              <a:cs typeface="Spectral Light"/>
              <a:sym typeface="Spectral Light"/>
            </a:endParaRPr>
          </a:p>
          <a:p>
            <a:pPr indent="0" lvl="0" marL="0" rtl="0" algn="l">
              <a:spcBef>
                <a:spcPts val="0"/>
              </a:spcBef>
              <a:spcAft>
                <a:spcPts val="0"/>
              </a:spcAft>
              <a:buNone/>
            </a:pPr>
            <a:r>
              <a:rPr lang="es" sz="1100">
                <a:solidFill>
                  <a:srgbClr val="666666"/>
                </a:solidFill>
                <a:latin typeface="Spectral Light"/>
                <a:ea typeface="Spectral Light"/>
                <a:cs typeface="Spectral Light"/>
                <a:sym typeface="Spectral Light"/>
              </a:rPr>
              <a:t>(US20150163242A1)</a:t>
            </a:r>
            <a:endParaRPr sz="1100">
              <a:solidFill>
                <a:srgbClr val="666666"/>
              </a:solidFill>
              <a:latin typeface="Spectral Light"/>
              <a:ea typeface="Spectral Light"/>
              <a:cs typeface="Spectral Light"/>
              <a:sym typeface="Spectral Light"/>
            </a:endParaRPr>
          </a:p>
          <a:p>
            <a:pPr indent="0" lvl="0" marL="457200" rtl="0" algn="l">
              <a:spcBef>
                <a:spcPts val="0"/>
              </a:spcBef>
              <a:spcAft>
                <a:spcPts val="0"/>
              </a:spcAft>
              <a:buNone/>
            </a:pPr>
            <a:r>
              <a:t/>
            </a:r>
            <a:endParaRPr sz="1100">
              <a:solidFill>
                <a:srgbClr val="666666"/>
              </a:solidFill>
              <a:latin typeface="Spectral Light"/>
              <a:ea typeface="Spectral Light"/>
              <a:cs typeface="Spectral Light"/>
              <a:sym typeface="Spectral Light"/>
            </a:endParaRPr>
          </a:p>
          <a:p>
            <a:pPr indent="0" lvl="0" marL="0" rtl="0" algn="l">
              <a:spcBef>
                <a:spcPts val="0"/>
              </a:spcBef>
              <a:spcAft>
                <a:spcPts val="0"/>
              </a:spcAft>
              <a:buNone/>
            </a:pPr>
            <a:r>
              <a:rPr lang="es" sz="1100">
                <a:solidFill>
                  <a:srgbClr val="666666"/>
                </a:solidFill>
                <a:latin typeface="Spectral Light"/>
                <a:ea typeface="Spectral Light"/>
                <a:cs typeface="Spectral Light"/>
                <a:sym typeface="Spectral Light"/>
              </a:rPr>
              <a:t>Identification of computerized bots and automated cyber-attack modules </a:t>
            </a:r>
            <a:endParaRPr sz="1100">
              <a:solidFill>
                <a:srgbClr val="666666"/>
              </a:solidFill>
              <a:latin typeface="Spectral Light"/>
              <a:ea typeface="Spectral Light"/>
              <a:cs typeface="Spectral Light"/>
              <a:sym typeface="Spectral Light"/>
            </a:endParaRPr>
          </a:p>
          <a:p>
            <a:pPr indent="0" lvl="0" marL="0" rtl="0" algn="l">
              <a:spcBef>
                <a:spcPts val="0"/>
              </a:spcBef>
              <a:spcAft>
                <a:spcPts val="0"/>
              </a:spcAft>
              <a:buNone/>
            </a:pPr>
            <a:r>
              <a:rPr lang="es" sz="1100">
                <a:solidFill>
                  <a:srgbClr val="666666"/>
                </a:solidFill>
                <a:latin typeface="Spectral Light"/>
                <a:ea typeface="Spectral Light"/>
                <a:cs typeface="Spectral Light"/>
                <a:sym typeface="Spectral Light"/>
              </a:rPr>
              <a:t>(US20160306974A1)</a:t>
            </a:r>
            <a:endParaRPr sz="1100">
              <a:solidFill>
                <a:srgbClr val="666666"/>
              </a:solidFill>
              <a:latin typeface="Spectral Light"/>
              <a:ea typeface="Spectral Light"/>
              <a:cs typeface="Spectral Light"/>
              <a:sym typeface="Spectral Light"/>
            </a:endParaRPr>
          </a:p>
          <a:p>
            <a:pPr indent="0" lvl="0" marL="457200" rtl="0" algn="l">
              <a:spcBef>
                <a:spcPts val="0"/>
              </a:spcBef>
              <a:spcAft>
                <a:spcPts val="0"/>
              </a:spcAft>
              <a:buNone/>
            </a:pPr>
            <a:r>
              <a:t/>
            </a:r>
            <a:endParaRPr sz="700">
              <a:solidFill>
                <a:srgbClr val="666666"/>
              </a:solidFill>
              <a:latin typeface="Spectral Light"/>
              <a:ea typeface="Spectral Light"/>
              <a:cs typeface="Spectral Light"/>
              <a:sym typeface="Spectral Light"/>
            </a:endParaRPr>
          </a:p>
          <a:p>
            <a:pPr indent="0" lvl="0" marL="0" rtl="0" algn="l">
              <a:spcBef>
                <a:spcPts val="0"/>
              </a:spcBef>
              <a:spcAft>
                <a:spcPts val="0"/>
              </a:spcAft>
              <a:buNone/>
            </a:pPr>
            <a:r>
              <a:t/>
            </a:r>
            <a:endParaRPr sz="1000">
              <a:solidFill>
                <a:srgbClr val="666666"/>
              </a:solidFill>
              <a:latin typeface="Spectral Light"/>
              <a:ea typeface="Spectral Light"/>
              <a:cs typeface="Spectral Light"/>
              <a:sym typeface="Spectral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61"/>
          <p:cNvSpPr txBox="1"/>
          <p:nvPr>
            <p:ph type="title"/>
          </p:nvPr>
        </p:nvSpPr>
        <p:spPr>
          <a:xfrm>
            <a:off x="1440575" y="403550"/>
            <a:ext cx="5786700" cy="73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600">
                <a:solidFill>
                  <a:srgbClr val="252525"/>
                </a:solidFill>
              </a:rPr>
              <a:t>User</a:t>
            </a:r>
            <a:r>
              <a:rPr lang="es" sz="3600">
                <a:solidFill>
                  <a:srgbClr val="666666"/>
                </a:solidFill>
              </a:rPr>
              <a:t> </a:t>
            </a:r>
            <a:r>
              <a:rPr lang="es" sz="3600">
                <a:solidFill>
                  <a:srgbClr val="90CCFA"/>
                </a:solidFill>
              </a:rPr>
              <a:t>Authentication</a:t>
            </a:r>
            <a:endParaRPr sz="3600">
              <a:solidFill>
                <a:srgbClr val="666666"/>
              </a:solidFill>
            </a:endParaRPr>
          </a:p>
        </p:txBody>
      </p:sp>
      <p:pic>
        <p:nvPicPr>
          <p:cNvPr id="666" name="Google Shape;666;p61" title="Points scored"/>
          <p:cNvPicPr preferRelativeResize="0"/>
          <p:nvPr/>
        </p:nvPicPr>
        <p:blipFill>
          <a:blip r:embed="rId3">
            <a:alphaModFix/>
          </a:blip>
          <a:stretch>
            <a:fillRect/>
          </a:stretch>
        </p:blipFill>
        <p:spPr>
          <a:xfrm>
            <a:off x="1296125" y="1330225"/>
            <a:ext cx="4476951" cy="2768250"/>
          </a:xfrm>
          <a:prstGeom prst="rect">
            <a:avLst/>
          </a:prstGeom>
          <a:noFill/>
          <a:ln>
            <a:noFill/>
          </a:ln>
        </p:spPr>
      </p:pic>
      <p:sp>
        <p:nvSpPr>
          <p:cNvPr id="667" name="Google Shape;667;p61"/>
          <p:cNvSpPr txBox="1"/>
          <p:nvPr/>
        </p:nvSpPr>
        <p:spPr>
          <a:xfrm>
            <a:off x="5909875" y="1355700"/>
            <a:ext cx="3000000" cy="294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666666"/>
              </a:solidFill>
              <a:latin typeface="Spectral Light"/>
              <a:ea typeface="Spectral Light"/>
              <a:cs typeface="Spectral Light"/>
              <a:sym typeface="Spectral Light"/>
            </a:endParaRPr>
          </a:p>
          <a:p>
            <a:pPr indent="0" lvl="0" marL="0" rtl="0" algn="l">
              <a:spcBef>
                <a:spcPts val="0"/>
              </a:spcBef>
              <a:spcAft>
                <a:spcPts val="0"/>
              </a:spcAft>
              <a:buNone/>
            </a:pPr>
            <a:r>
              <a:rPr b="1" lang="es" sz="1100">
                <a:solidFill>
                  <a:srgbClr val="666666"/>
                </a:solidFill>
                <a:latin typeface="Spectral"/>
                <a:ea typeface="Spectral"/>
                <a:cs typeface="Spectral"/>
                <a:sym typeface="Spectral"/>
              </a:rPr>
              <a:t>Technologies</a:t>
            </a:r>
            <a:endParaRPr b="1" sz="1100">
              <a:solidFill>
                <a:srgbClr val="666666"/>
              </a:solidFill>
              <a:latin typeface="Spectral"/>
              <a:ea typeface="Spectral"/>
              <a:cs typeface="Spectral"/>
              <a:sym typeface="Spectral"/>
            </a:endParaRPr>
          </a:p>
          <a:p>
            <a:pPr indent="0" lvl="0" marL="0" rtl="0" algn="l">
              <a:spcBef>
                <a:spcPts val="0"/>
              </a:spcBef>
              <a:spcAft>
                <a:spcPts val="0"/>
              </a:spcAft>
              <a:buNone/>
            </a:pPr>
            <a:r>
              <a:t/>
            </a:r>
            <a:endParaRPr b="1" sz="1100">
              <a:solidFill>
                <a:srgbClr val="666666"/>
              </a:solidFill>
              <a:latin typeface="Spectral"/>
              <a:ea typeface="Spectral"/>
              <a:cs typeface="Spectral"/>
              <a:sym typeface="Spectral"/>
            </a:endParaRPr>
          </a:p>
          <a:p>
            <a:pPr indent="0" lvl="0" marL="0" rtl="0" algn="l">
              <a:spcBef>
                <a:spcPts val="0"/>
              </a:spcBef>
              <a:spcAft>
                <a:spcPts val="0"/>
              </a:spcAft>
              <a:buNone/>
            </a:pPr>
            <a:r>
              <a:rPr lang="es" sz="1100">
                <a:solidFill>
                  <a:srgbClr val="666666"/>
                </a:solidFill>
                <a:latin typeface="Spectral Light"/>
                <a:ea typeface="Spectral Light"/>
                <a:cs typeface="Spectral Light"/>
                <a:sym typeface="Spectral Light"/>
              </a:rPr>
              <a:t>System, device, and method of visual login and stochastic cryptography</a:t>
            </a:r>
            <a:br>
              <a:rPr lang="es" sz="1100">
                <a:solidFill>
                  <a:srgbClr val="666666"/>
                </a:solidFill>
                <a:latin typeface="Spectral Light"/>
                <a:ea typeface="Spectral Light"/>
                <a:cs typeface="Spectral Light"/>
                <a:sym typeface="Spectral Light"/>
              </a:rPr>
            </a:br>
            <a:r>
              <a:rPr lang="es" sz="1100">
                <a:solidFill>
                  <a:srgbClr val="666666"/>
                </a:solidFill>
                <a:latin typeface="Spectral Light"/>
                <a:ea typeface="Spectral Light"/>
                <a:cs typeface="Spectral Light"/>
                <a:sym typeface="Spectral Light"/>
              </a:rPr>
              <a:t>(US10032010B2)</a:t>
            </a:r>
            <a:endParaRPr sz="1100">
              <a:solidFill>
                <a:schemeClr val="dk1"/>
              </a:solidFill>
              <a:latin typeface="Spectral Light"/>
              <a:ea typeface="Spectral Light"/>
              <a:cs typeface="Spectral Light"/>
              <a:sym typeface="Spectral Light"/>
            </a:endParaRPr>
          </a:p>
          <a:p>
            <a:pPr indent="0" lvl="0" marL="0" rtl="0" algn="l">
              <a:spcBef>
                <a:spcPts val="0"/>
              </a:spcBef>
              <a:spcAft>
                <a:spcPts val="0"/>
              </a:spcAft>
              <a:buNone/>
            </a:pPr>
            <a:r>
              <a:t/>
            </a:r>
            <a:endParaRPr sz="1100">
              <a:solidFill>
                <a:schemeClr val="dk1"/>
              </a:solidFill>
              <a:latin typeface="Spectral Light"/>
              <a:ea typeface="Spectral Light"/>
              <a:cs typeface="Spectral Light"/>
              <a:sym typeface="Spectral Light"/>
            </a:endParaRPr>
          </a:p>
          <a:p>
            <a:pPr indent="0" lvl="0" marL="0" rtl="0" algn="l">
              <a:spcBef>
                <a:spcPts val="0"/>
              </a:spcBef>
              <a:spcAft>
                <a:spcPts val="0"/>
              </a:spcAft>
              <a:buNone/>
            </a:pPr>
            <a:r>
              <a:rPr lang="es" sz="1100">
                <a:solidFill>
                  <a:srgbClr val="666666"/>
                </a:solidFill>
                <a:latin typeface="Spectral Light"/>
                <a:ea typeface="Spectral Light"/>
                <a:cs typeface="Spectral Light"/>
                <a:sym typeface="Spectral Light"/>
              </a:rPr>
              <a:t>Systems and methods for enabling biometric authentication options (US9569605B1)</a:t>
            </a:r>
            <a:endParaRPr sz="1100">
              <a:solidFill>
                <a:srgbClr val="666666"/>
              </a:solidFill>
              <a:latin typeface="Spectral Light"/>
              <a:ea typeface="Spectral Light"/>
              <a:cs typeface="Spectral Light"/>
              <a:sym typeface="Spectral Light"/>
            </a:endParaRPr>
          </a:p>
          <a:p>
            <a:pPr indent="0" lvl="0" marL="0" rtl="0" algn="l">
              <a:spcBef>
                <a:spcPts val="0"/>
              </a:spcBef>
              <a:spcAft>
                <a:spcPts val="0"/>
              </a:spcAft>
              <a:buNone/>
            </a:pPr>
            <a:r>
              <a:t/>
            </a:r>
            <a:endParaRPr sz="1100">
              <a:solidFill>
                <a:schemeClr val="dk1"/>
              </a:solidFill>
              <a:latin typeface="Spectral Light"/>
              <a:ea typeface="Spectral Light"/>
              <a:cs typeface="Spectral Light"/>
              <a:sym typeface="Spectral Light"/>
            </a:endParaRPr>
          </a:p>
          <a:p>
            <a:pPr indent="0" lvl="0" marL="0" rtl="0" algn="l">
              <a:spcBef>
                <a:spcPts val="0"/>
              </a:spcBef>
              <a:spcAft>
                <a:spcPts val="0"/>
              </a:spcAft>
              <a:buNone/>
            </a:pPr>
            <a:r>
              <a:rPr lang="es" sz="1100">
                <a:solidFill>
                  <a:srgbClr val="666666"/>
                </a:solidFill>
                <a:latin typeface="Spectral Light"/>
                <a:ea typeface="Spectral Light"/>
                <a:cs typeface="Spectral Light"/>
                <a:sym typeface="Spectral Light"/>
              </a:rPr>
              <a:t>Device, system, and method of three-dimensional spatial user authentication (US20160300054A1)</a:t>
            </a:r>
            <a:endParaRPr sz="1100">
              <a:solidFill>
                <a:srgbClr val="666666"/>
              </a:solidFill>
              <a:latin typeface="Spectral Light"/>
              <a:ea typeface="Spectral Light"/>
              <a:cs typeface="Spectral Light"/>
              <a:sym typeface="Spectral Light"/>
            </a:endParaRPr>
          </a:p>
          <a:p>
            <a:pPr indent="0" lvl="0" marL="0" rtl="0" algn="l">
              <a:spcBef>
                <a:spcPts val="0"/>
              </a:spcBef>
              <a:spcAft>
                <a:spcPts val="0"/>
              </a:spcAft>
              <a:buNone/>
            </a:pPr>
            <a:r>
              <a:t/>
            </a:r>
            <a:endParaRPr sz="1100">
              <a:solidFill>
                <a:schemeClr val="dk1"/>
              </a:solidFill>
              <a:latin typeface="Spectral Light"/>
              <a:ea typeface="Spectral Light"/>
              <a:cs typeface="Spectral Light"/>
              <a:sym typeface="Spectral Light"/>
            </a:endParaRPr>
          </a:p>
          <a:p>
            <a:pPr indent="0" lvl="0" marL="0" rtl="0" algn="l">
              <a:spcBef>
                <a:spcPts val="0"/>
              </a:spcBef>
              <a:spcAft>
                <a:spcPts val="0"/>
              </a:spcAft>
              <a:buClr>
                <a:schemeClr val="dk1"/>
              </a:buClr>
              <a:buSzPts val="1100"/>
              <a:buFont typeface="Arial"/>
              <a:buNone/>
            </a:pPr>
            <a:r>
              <a:rPr lang="es" sz="1100">
                <a:solidFill>
                  <a:srgbClr val="666666"/>
                </a:solidFill>
                <a:latin typeface="Spectral Light"/>
                <a:ea typeface="Spectral Light"/>
                <a:cs typeface="Spectral Light"/>
                <a:sym typeface="Spectral Light"/>
              </a:rPr>
              <a:t>Systems and methods for detecting security threats based on user profiles (US9401925B1)</a:t>
            </a:r>
            <a:endParaRPr sz="1100">
              <a:solidFill>
                <a:schemeClr val="dk1"/>
              </a:solidFill>
              <a:latin typeface="Spectral Light"/>
              <a:ea typeface="Spectral Light"/>
              <a:cs typeface="Spectral Light"/>
              <a:sym typeface="Spectral Light"/>
            </a:endParaRPr>
          </a:p>
        </p:txBody>
      </p:sp>
      <p:sp>
        <p:nvSpPr>
          <p:cNvPr id="668" name="Google Shape;668;p61"/>
          <p:cNvSpPr txBox="1"/>
          <p:nvPr/>
        </p:nvSpPr>
        <p:spPr>
          <a:xfrm>
            <a:off x="1514900" y="41638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rgbClr val="666666"/>
                </a:solidFill>
                <a:latin typeface="Spectral"/>
                <a:ea typeface="Spectral"/>
                <a:cs typeface="Spectral"/>
                <a:sym typeface="Spectral"/>
              </a:rPr>
              <a:t>Maturity: </a:t>
            </a:r>
            <a:r>
              <a:rPr b="1" lang="es">
                <a:latin typeface="Spectral"/>
                <a:ea typeface="Spectral"/>
                <a:cs typeface="Spectral"/>
                <a:sym typeface="Spectral"/>
              </a:rPr>
              <a:t>Emerging/Growing</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pic>
        <p:nvPicPr>
          <p:cNvPr id="673" name="Google Shape;673;p62"/>
          <p:cNvPicPr preferRelativeResize="0"/>
          <p:nvPr/>
        </p:nvPicPr>
        <p:blipFill>
          <a:blip r:embed="rId3">
            <a:alphaModFix/>
          </a:blip>
          <a:stretch>
            <a:fillRect/>
          </a:stretch>
        </p:blipFill>
        <p:spPr>
          <a:xfrm>
            <a:off x="0" y="3804225"/>
            <a:ext cx="2560775" cy="1339275"/>
          </a:xfrm>
          <a:prstGeom prst="rect">
            <a:avLst/>
          </a:prstGeom>
          <a:noFill/>
          <a:ln>
            <a:noFill/>
          </a:ln>
        </p:spPr>
      </p:pic>
      <p:pic>
        <p:nvPicPr>
          <p:cNvPr id="674" name="Google Shape;674;p62"/>
          <p:cNvPicPr preferRelativeResize="0"/>
          <p:nvPr/>
        </p:nvPicPr>
        <p:blipFill>
          <a:blip r:embed="rId4">
            <a:alphaModFix/>
          </a:blip>
          <a:stretch>
            <a:fillRect/>
          </a:stretch>
        </p:blipFill>
        <p:spPr>
          <a:xfrm>
            <a:off x="6963629" y="0"/>
            <a:ext cx="2164822" cy="1442649"/>
          </a:xfrm>
          <a:prstGeom prst="rect">
            <a:avLst/>
          </a:prstGeom>
          <a:noFill/>
          <a:ln>
            <a:noFill/>
          </a:ln>
        </p:spPr>
      </p:pic>
      <p:sp>
        <p:nvSpPr>
          <p:cNvPr id="675" name="Google Shape;675;p62"/>
          <p:cNvSpPr txBox="1"/>
          <p:nvPr/>
        </p:nvSpPr>
        <p:spPr>
          <a:xfrm>
            <a:off x="272450" y="164875"/>
            <a:ext cx="3880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600">
                <a:solidFill>
                  <a:srgbClr val="252525"/>
                </a:solidFill>
                <a:latin typeface="Montserrat ExtraBold"/>
                <a:ea typeface="Montserrat ExtraBold"/>
                <a:cs typeface="Montserrat ExtraBold"/>
                <a:sym typeface="Montserrat ExtraBold"/>
              </a:rPr>
              <a:t>Image </a:t>
            </a:r>
            <a:r>
              <a:rPr lang="es" sz="3600">
                <a:solidFill>
                  <a:srgbClr val="434343"/>
                </a:solidFill>
                <a:latin typeface="Montserrat ExtraBold"/>
                <a:ea typeface="Montserrat ExtraBold"/>
                <a:cs typeface="Montserrat ExtraBold"/>
                <a:sym typeface="Montserrat ExtraBold"/>
              </a:rPr>
              <a:t>-</a:t>
            </a:r>
            <a:r>
              <a:rPr lang="es" sz="3600">
                <a:solidFill>
                  <a:srgbClr val="252525"/>
                </a:solidFill>
                <a:latin typeface="Montserrat ExtraBold"/>
                <a:ea typeface="Montserrat ExtraBold"/>
                <a:cs typeface="Montserrat ExtraBold"/>
                <a:sym typeface="Montserrat ExtraBold"/>
              </a:rPr>
              <a:t> </a:t>
            </a:r>
            <a:r>
              <a:rPr lang="es" sz="3600">
                <a:solidFill>
                  <a:srgbClr val="90CCFA"/>
                </a:solidFill>
                <a:latin typeface="Montserrat ExtraBold"/>
                <a:ea typeface="Montserrat ExtraBold"/>
                <a:cs typeface="Montserrat ExtraBold"/>
                <a:sym typeface="Montserrat ExtraBold"/>
              </a:rPr>
              <a:t>Video</a:t>
            </a:r>
            <a:endParaRPr/>
          </a:p>
        </p:txBody>
      </p:sp>
      <p:pic>
        <p:nvPicPr>
          <p:cNvPr id="676" name="Google Shape;676;p62" title="Points scored"/>
          <p:cNvPicPr preferRelativeResize="0"/>
          <p:nvPr/>
        </p:nvPicPr>
        <p:blipFill>
          <a:blip r:embed="rId5">
            <a:alphaModFix/>
          </a:blip>
          <a:stretch>
            <a:fillRect/>
          </a:stretch>
        </p:blipFill>
        <p:spPr>
          <a:xfrm>
            <a:off x="763075" y="903775"/>
            <a:ext cx="4514976" cy="2791751"/>
          </a:xfrm>
          <a:prstGeom prst="rect">
            <a:avLst/>
          </a:prstGeom>
          <a:noFill/>
          <a:ln>
            <a:noFill/>
          </a:ln>
        </p:spPr>
      </p:pic>
      <p:sp>
        <p:nvSpPr>
          <p:cNvPr id="677" name="Google Shape;677;p62"/>
          <p:cNvSpPr txBox="1"/>
          <p:nvPr/>
        </p:nvSpPr>
        <p:spPr>
          <a:xfrm>
            <a:off x="3072000" y="3619075"/>
            <a:ext cx="2410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666666"/>
                </a:solidFill>
                <a:latin typeface="Spectral Light"/>
                <a:ea typeface="Spectral Light"/>
                <a:cs typeface="Spectral Light"/>
                <a:sym typeface="Spectral Light"/>
              </a:rPr>
              <a:t>Maturity: </a:t>
            </a:r>
            <a:r>
              <a:rPr b="1" lang="es">
                <a:latin typeface="Spectral"/>
                <a:ea typeface="Spectral"/>
                <a:cs typeface="Spectral"/>
                <a:sym typeface="Spectral"/>
              </a:rPr>
              <a:t>Emerging</a:t>
            </a:r>
            <a:endParaRPr b="1">
              <a:latin typeface="Spectral"/>
              <a:ea typeface="Spectral"/>
              <a:cs typeface="Spectral"/>
              <a:sym typeface="Spectral"/>
            </a:endParaRPr>
          </a:p>
          <a:p>
            <a:pPr indent="0" lvl="0" marL="0" rtl="0" algn="l">
              <a:spcBef>
                <a:spcPts val="0"/>
              </a:spcBef>
              <a:spcAft>
                <a:spcPts val="0"/>
              </a:spcAft>
              <a:buNone/>
            </a:pPr>
            <a:r>
              <a:t/>
            </a:r>
            <a:endParaRPr b="1">
              <a:solidFill>
                <a:srgbClr val="666666"/>
              </a:solidFill>
              <a:latin typeface="Spectral"/>
              <a:ea typeface="Spectral"/>
              <a:cs typeface="Spectral"/>
              <a:sym typeface="Spectral"/>
            </a:endParaRPr>
          </a:p>
          <a:p>
            <a:pPr indent="0" lvl="0" marL="0" rtl="0" algn="l">
              <a:spcBef>
                <a:spcPts val="0"/>
              </a:spcBef>
              <a:spcAft>
                <a:spcPts val="0"/>
              </a:spcAft>
              <a:buNone/>
            </a:pPr>
            <a:r>
              <a:t/>
            </a:r>
            <a:endParaRPr b="1">
              <a:solidFill>
                <a:srgbClr val="666666"/>
              </a:solidFill>
              <a:latin typeface="Spectral"/>
              <a:ea typeface="Spectral"/>
              <a:cs typeface="Spectral"/>
              <a:sym typeface="Spectral"/>
            </a:endParaRPr>
          </a:p>
          <a:p>
            <a:pPr indent="0" lvl="0" marL="0" rtl="0" algn="l">
              <a:spcBef>
                <a:spcPts val="0"/>
              </a:spcBef>
              <a:spcAft>
                <a:spcPts val="0"/>
              </a:spcAft>
              <a:buNone/>
            </a:pPr>
            <a:r>
              <a:t/>
            </a:r>
            <a:endParaRPr b="1">
              <a:solidFill>
                <a:srgbClr val="666666"/>
              </a:solidFill>
              <a:latin typeface="Spectral"/>
              <a:ea typeface="Spectral"/>
              <a:cs typeface="Spectral"/>
              <a:sym typeface="Spectral"/>
            </a:endParaRPr>
          </a:p>
          <a:p>
            <a:pPr indent="0" lvl="0" marL="0" rtl="0" algn="l">
              <a:spcBef>
                <a:spcPts val="0"/>
              </a:spcBef>
              <a:spcAft>
                <a:spcPts val="0"/>
              </a:spcAft>
              <a:buNone/>
            </a:pPr>
            <a:r>
              <a:t/>
            </a:r>
            <a:endParaRPr b="1">
              <a:solidFill>
                <a:srgbClr val="666666"/>
              </a:solidFill>
              <a:latin typeface="Spectral"/>
              <a:ea typeface="Spectral"/>
              <a:cs typeface="Spectral"/>
              <a:sym typeface="Spectral"/>
            </a:endParaRPr>
          </a:p>
        </p:txBody>
      </p:sp>
      <p:sp>
        <p:nvSpPr>
          <p:cNvPr id="678" name="Google Shape;678;p62"/>
          <p:cNvSpPr txBox="1"/>
          <p:nvPr/>
        </p:nvSpPr>
        <p:spPr>
          <a:xfrm>
            <a:off x="5661450" y="1728475"/>
            <a:ext cx="32220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00">
                <a:solidFill>
                  <a:srgbClr val="666666"/>
                </a:solidFill>
                <a:latin typeface="Spectral"/>
                <a:ea typeface="Spectral"/>
                <a:cs typeface="Spectral"/>
                <a:sym typeface="Spectral"/>
              </a:rPr>
              <a:t>Technologies</a:t>
            </a:r>
            <a:endParaRPr b="1" sz="1300">
              <a:solidFill>
                <a:srgbClr val="666666"/>
              </a:solidFill>
              <a:latin typeface="Spectral"/>
              <a:ea typeface="Spectral"/>
              <a:cs typeface="Spectral"/>
              <a:sym typeface="Spectral"/>
            </a:endParaRPr>
          </a:p>
          <a:p>
            <a:pPr indent="0" lvl="0" marL="0" rtl="0" algn="l">
              <a:spcBef>
                <a:spcPts val="0"/>
              </a:spcBef>
              <a:spcAft>
                <a:spcPts val="0"/>
              </a:spcAft>
              <a:buNone/>
            </a:pPr>
            <a:r>
              <a:t/>
            </a:r>
            <a:endParaRPr b="1" sz="1300">
              <a:solidFill>
                <a:srgbClr val="666666"/>
              </a:solidFill>
              <a:latin typeface="Spectral"/>
              <a:ea typeface="Spectral"/>
              <a:cs typeface="Spectral"/>
              <a:sym typeface="Spectral"/>
            </a:endParaRPr>
          </a:p>
          <a:p>
            <a:pPr indent="0" lvl="0" marL="0" rtl="0" algn="l">
              <a:spcBef>
                <a:spcPts val="0"/>
              </a:spcBef>
              <a:spcAft>
                <a:spcPts val="0"/>
              </a:spcAft>
              <a:buNone/>
            </a:pPr>
            <a:r>
              <a:rPr lang="es" sz="1300">
                <a:solidFill>
                  <a:srgbClr val="666666"/>
                </a:solidFill>
                <a:latin typeface="Spectral Light"/>
                <a:ea typeface="Spectral Light"/>
                <a:cs typeface="Spectral Light"/>
                <a:sym typeface="Spectral Light"/>
              </a:rPr>
              <a:t>Image Recognition</a:t>
            </a:r>
            <a:endParaRPr sz="1300">
              <a:solidFill>
                <a:srgbClr val="666666"/>
              </a:solidFill>
              <a:latin typeface="Spectral Light"/>
              <a:ea typeface="Spectral Light"/>
              <a:cs typeface="Spectral Light"/>
              <a:sym typeface="Spectral Light"/>
            </a:endParaRPr>
          </a:p>
          <a:p>
            <a:pPr indent="0" lvl="0" marL="0" rtl="0" algn="l">
              <a:spcBef>
                <a:spcPts val="0"/>
              </a:spcBef>
              <a:spcAft>
                <a:spcPts val="0"/>
              </a:spcAft>
              <a:buNone/>
            </a:pPr>
            <a:r>
              <a:t/>
            </a:r>
            <a:endParaRPr sz="1300">
              <a:solidFill>
                <a:srgbClr val="666666"/>
              </a:solidFill>
              <a:latin typeface="Spectral Light"/>
              <a:ea typeface="Spectral Light"/>
              <a:cs typeface="Spectral Light"/>
              <a:sym typeface="Spectral Light"/>
            </a:endParaRPr>
          </a:p>
          <a:p>
            <a:pPr indent="0" lvl="0" marL="0" rtl="0" algn="l">
              <a:spcBef>
                <a:spcPts val="0"/>
              </a:spcBef>
              <a:spcAft>
                <a:spcPts val="0"/>
              </a:spcAft>
              <a:buNone/>
            </a:pPr>
            <a:r>
              <a:rPr lang="es" sz="1300">
                <a:solidFill>
                  <a:srgbClr val="666666"/>
                </a:solidFill>
                <a:latin typeface="Spectral Light"/>
                <a:ea typeface="Spectral Light"/>
                <a:cs typeface="Spectral Light"/>
                <a:sym typeface="Spectral Light"/>
              </a:rPr>
              <a:t>Hologram Reproducing and Recording</a:t>
            </a:r>
            <a:endParaRPr sz="1300">
              <a:solidFill>
                <a:srgbClr val="666666"/>
              </a:solidFill>
              <a:latin typeface="Spectral Light"/>
              <a:ea typeface="Spectral Light"/>
              <a:cs typeface="Spectral Light"/>
              <a:sym typeface="Spectral Light"/>
            </a:endParaRPr>
          </a:p>
          <a:p>
            <a:pPr indent="0" lvl="0" marL="0" rtl="0" algn="l">
              <a:spcBef>
                <a:spcPts val="0"/>
              </a:spcBef>
              <a:spcAft>
                <a:spcPts val="0"/>
              </a:spcAft>
              <a:buNone/>
            </a:pPr>
            <a:r>
              <a:t/>
            </a:r>
            <a:endParaRPr sz="1300">
              <a:solidFill>
                <a:srgbClr val="666666"/>
              </a:solidFill>
              <a:latin typeface="Spectral Light"/>
              <a:ea typeface="Spectral Light"/>
              <a:cs typeface="Spectral Light"/>
              <a:sym typeface="Spectral Light"/>
            </a:endParaRPr>
          </a:p>
          <a:p>
            <a:pPr indent="0" lvl="0" marL="0" rtl="0" algn="l">
              <a:spcBef>
                <a:spcPts val="0"/>
              </a:spcBef>
              <a:spcAft>
                <a:spcPts val="0"/>
              </a:spcAft>
              <a:buNone/>
            </a:pPr>
            <a:r>
              <a:rPr lang="es" sz="1300">
                <a:solidFill>
                  <a:srgbClr val="666666"/>
                </a:solidFill>
                <a:latin typeface="Spectral Light"/>
                <a:ea typeface="Spectral Light"/>
                <a:cs typeface="Spectral Light"/>
                <a:sym typeface="Spectral Light"/>
              </a:rPr>
              <a:t>F</a:t>
            </a:r>
            <a:r>
              <a:rPr lang="es" sz="1300">
                <a:solidFill>
                  <a:srgbClr val="666666"/>
                </a:solidFill>
                <a:latin typeface="Spectral Light"/>
                <a:ea typeface="Spectral Light"/>
                <a:cs typeface="Spectral Light"/>
                <a:sym typeface="Spectral Light"/>
              </a:rPr>
              <a:t>ace Identification</a:t>
            </a:r>
            <a:endParaRPr sz="1300">
              <a:solidFill>
                <a:srgbClr val="666666"/>
              </a:solidFill>
              <a:latin typeface="Spectral Light"/>
              <a:ea typeface="Spectral Light"/>
              <a:cs typeface="Spectral Light"/>
              <a:sym typeface="Spectral Light"/>
            </a:endParaRPr>
          </a:p>
          <a:p>
            <a:pPr indent="0" lvl="0" marL="0" rtl="0" algn="l">
              <a:spcBef>
                <a:spcPts val="0"/>
              </a:spcBef>
              <a:spcAft>
                <a:spcPts val="0"/>
              </a:spcAft>
              <a:buNone/>
            </a:pPr>
            <a:r>
              <a:t/>
            </a:r>
            <a:endParaRPr>
              <a:solidFill>
                <a:srgbClr val="666666"/>
              </a:solidFill>
              <a:latin typeface="Spectral Light"/>
              <a:ea typeface="Spectral Light"/>
              <a:cs typeface="Spectral Light"/>
              <a:sym typeface="Spectral Light"/>
            </a:endParaRPr>
          </a:p>
        </p:txBody>
      </p:sp>
      <p:sp>
        <p:nvSpPr>
          <p:cNvPr id="679" name="Google Shape;679;p62"/>
          <p:cNvSpPr txBox="1"/>
          <p:nvPr/>
        </p:nvSpPr>
        <p:spPr>
          <a:xfrm>
            <a:off x="4876700" y="4261550"/>
            <a:ext cx="2957100" cy="69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pectral Light"/>
              <a:ea typeface="Spectral Light"/>
              <a:cs typeface="Spectral Light"/>
              <a:sym typeface="Spectral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27"/>
          <p:cNvPicPr preferRelativeResize="0"/>
          <p:nvPr/>
        </p:nvPicPr>
        <p:blipFill>
          <a:blip r:embed="rId3">
            <a:alphaModFix/>
          </a:blip>
          <a:stretch>
            <a:fillRect/>
          </a:stretch>
        </p:blipFill>
        <p:spPr>
          <a:xfrm>
            <a:off x="478475" y="740025"/>
            <a:ext cx="8491851" cy="3816174"/>
          </a:xfrm>
          <a:prstGeom prst="rect">
            <a:avLst/>
          </a:prstGeom>
          <a:noFill/>
          <a:ln>
            <a:noFill/>
          </a:ln>
        </p:spPr>
      </p:pic>
      <p:sp>
        <p:nvSpPr>
          <p:cNvPr id="193" name="Google Shape;193;p27"/>
          <p:cNvSpPr txBox="1"/>
          <p:nvPr/>
        </p:nvSpPr>
        <p:spPr>
          <a:xfrm>
            <a:off x="0" y="210400"/>
            <a:ext cx="9144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600">
                <a:latin typeface="Spectral"/>
                <a:ea typeface="Spectral"/>
                <a:cs typeface="Spectral"/>
                <a:sym typeface="Spectral"/>
              </a:rPr>
              <a:t>Work Breakdown Structure</a:t>
            </a:r>
            <a:endParaRPr b="1" sz="1600">
              <a:latin typeface="Spectral"/>
              <a:ea typeface="Spectral"/>
              <a:cs typeface="Spectral"/>
              <a:sym typeface="Spectr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63"/>
          <p:cNvSpPr txBox="1"/>
          <p:nvPr>
            <p:ph type="title"/>
          </p:nvPr>
        </p:nvSpPr>
        <p:spPr>
          <a:xfrm>
            <a:off x="328875" y="206825"/>
            <a:ext cx="7498800" cy="102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3600">
                <a:solidFill>
                  <a:srgbClr val="90CCFA"/>
                </a:solidFill>
              </a:rPr>
              <a:t>Deep Fake</a:t>
            </a:r>
            <a:r>
              <a:rPr lang="es" sz="3600">
                <a:solidFill>
                  <a:srgbClr val="252525"/>
                </a:solidFill>
              </a:rPr>
              <a:t> </a:t>
            </a:r>
            <a:r>
              <a:rPr lang="es" sz="3600">
                <a:solidFill>
                  <a:srgbClr val="434343"/>
                </a:solidFill>
              </a:rPr>
              <a:t>-</a:t>
            </a:r>
            <a:r>
              <a:rPr lang="es" sz="3600">
                <a:solidFill>
                  <a:srgbClr val="252525"/>
                </a:solidFill>
              </a:rPr>
              <a:t> Fake News</a:t>
            </a:r>
            <a:endParaRPr sz="14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pic>
        <p:nvPicPr>
          <p:cNvPr id="685" name="Google Shape;685;p63"/>
          <p:cNvPicPr preferRelativeResize="0"/>
          <p:nvPr/>
        </p:nvPicPr>
        <p:blipFill>
          <a:blip r:embed="rId3">
            <a:alphaModFix/>
          </a:blip>
          <a:stretch>
            <a:fillRect/>
          </a:stretch>
        </p:blipFill>
        <p:spPr>
          <a:xfrm>
            <a:off x="0" y="3804225"/>
            <a:ext cx="2560775" cy="1339275"/>
          </a:xfrm>
          <a:prstGeom prst="rect">
            <a:avLst/>
          </a:prstGeom>
          <a:noFill/>
          <a:ln>
            <a:noFill/>
          </a:ln>
        </p:spPr>
      </p:pic>
      <p:pic>
        <p:nvPicPr>
          <p:cNvPr id="686" name="Google Shape;686;p63"/>
          <p:cNvPicPr preferRelativeResize="0"/>
          <p:nvPr/>
        </p:nvPicPr>
        <p:blipFill>
          <a:blip r:embed="rId4">
            <a:alphaModFix/>
          </a:blip>
          <a:stretch>
            <a:fillRect/>
          </a:stretch>
        </p:blipFill>
        <p:spPr>
          <a:xfrm>
            <a:off x="6963629" y="0"/>
            <a:ext cx="2164822" cy="1442649"/>
          </a:xfrm>
          <a:prstGeom prst="rect">
            <a:avLst/>
          </a:prstGeom>
          <a:noFill/>
          <a:ln>
            <a:noFill/>
          </a:ln>
        </p:spPr>
      </p:pic>
      <p:sp>
        <p:nvSpPr>
          <p:cNvPr id="687" name="Google Shape;687;p63"/>
          <p:cNvSpPr txBox="1"/>
          <p:nvPr/>
        </p:nvSpPr>
        <p:spPr>
          <a:xfrm>
            <a:off x="2797500" y="1011163"/>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88" name="Google Shape;688;p63"/>
          <p:cNvSpPr txBox="1"/>
          <p:nvPr/>
        </p:nvSpPr>
        <p:spPr>
          <a:xfrm>
            <a:off x="4976650" y="2267950"/>
            <a:ext cx="3000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rgbClr val="666666"/>
                </a:solidFill>
                <a:latin typeface="Spectral"/>
                <a:ea typeface="Spectral"/>
                <a:cs typeface="Spectral"/>
                <a:sym typeface="Spectral"/>
              </a:rPr>
              <a:t>Recognition </a:t>
            </a:r>
            <a:r>
              <a:rPr b="1" lang="es">
                <a:solidFill>
                  <a:srgbClr val="666666"/>
                </a:solidFill>
                <a:latin typeface="Spectral"/>
                <a:ea typeface="Spectral"/>
                <a:cs typeface="Spectral"/>
                <a:sym typeface="Spectral"/>
              </a:rPr>
              <a:t>Technologies:</a:t>
            </a:r>
            <a:endParaRPr>
              <a:solidFill>
                <a:srgbClr val="666666"/>
              </a:solidFill>
              <a:latin typeface="Spectral Light"/>
              <a:ea typeface="Spectral Light"/>
              <a:cs typeface="Spectral Light"/>
              <a:sym typeface="Spectral Light"/>
            </a:endParaRPr>
          </a:p>
          <a:p>
            <a:pPr indent="0" lvl="0" marL="0" rtl="0" algn="l">
              <a:spcBef>
                <a:spcPts val="0"/>
              </a:spcBef>
              <a:spcAft>
                <a:spcPts val="0"/>
              </a:spcAft>
              <a:buNone/>
            </a:pPr>
            <a:r>
              <a:rPr lang="es"/>
              <a:t>Deep Learning, </a:t>
            </a:r>
            <a:endParaRPr/>
          </a:p>
          <a:p>
            <a:pPr indent="0" lvl="0" marL="0" rtl="0" algn="l">
              <a:spcBef>
                <a:spcPts val="0"/>
              </a:spcBef>
              <a:spcAft>
                <a:spcPts val="0"/>
              </a:spcAft>
              <a:buNone/>
            </a:pPr>
            <a:r>
              <a:rPr lang="es"/>
              <a:t>Convolutional Neural Networks,</a:t>
            </a:r>
            <a:endParaRPr/>
          </a:p>
          <a:p>
            <a:pPr indent="0" lvl="0" marL="0" rtl="0" algn="l">
              <a:spcBef>
                <a:spcPts val="0"/>
              </a:spcBef>
              <a:spcAft>
                <a:spcPts val="0"/>
              </a:spcAft>
              <a:buNone/>
            </a:pPr>
            <a:r>
              <a:rPr lang="es"/>
              <a:t>Image Recognition and </a:t>
            </a:r>
            <a:endParaRPr/>
          </a:p>
          <a:p>
            <a:pPr indent="0" lvl="0" marL="0" rtl="0" algn="l">
              <a:spcBef>
                <a:spcPts val="0"/>
              </a:spcBef>
              <a:spcAft>
                <a:spcPts val="0"/>
              </a:spcAft>
              <a:buNone/>
            </a:pPr>
            <a:r>
              <a:rPr lang="es"/>
              <a:t>Face Identification</a:t>
            </a:r>
            <a:endParaRPr>
              <a:latin typeface="Spectral Light"/>
              <a:ea typeface="Spectral Light"/>
              <a:cs typeface="Spectral Light"/>
              <a:sym typeface="Spectral Light"/>
            </a:endParaRPr>
          </a:p>
        </p:txBody>
      </p:sp>
      <p:sp>
        <p:nvSpPr>
          <p:cNvPr id="689" name="Google Shape;689;p63"/>
          <p:cNvSpPr txBox="1"/>
          <p:nvPr/>
        </p:nvSpPr>
        <p:spPr>
          <a:xfrm>
            <a:off x="759300" y="911825"/>
            <a:ext cx="203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Spectral"/>
                <a:ea typeface="Spectral"/>
                <a:cs typeface="Spectral"/>
                <a:sym typeface="Spectral"/>
              </a:rPr>
              <a:t>Strengths:</a:t>
            </a:r>
            <a:endParaRPr b="1">
              <a:latin typeface="Spectral"/>
              <a:ea typeface="Spectral"/>
              <a:cs typeface="Spectral"/>
              <a:sym typeface="Spectral"/>
            </a:endParaRPr>
          </a:p>
        </p:txBody>
      </p:sp>
      <p:sp>
        <p:nvSpPr>
          <p:cNvPr id="690" name="Google Shape;690;p63"/>
          <p:cNvSpPr txBox="1"/>
          <p:nvPr/>
        </p:nvSpPr>
        <p:spPr>
          <a:xfrm>
            <a:off x="800425" y="1493863"/>
            <a:ext cx="216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pectral Light"/>
              <a:ea typeface="Spectral Light"/>
              <a:cs typeface="Spectral Light"/>
              <a:sym typeface="Spectral Light"/>
            </a:endParaRPr>
          </a:p>
        </p:txBody>
      </p:sp>
      <p:sp>
        <p:nvSpPr>
          <p:cNvPr id="691" name="Google Shape;691;p63"/>
          <p:cNvSpPr txBox="1"/>
          <p:nvPr/>
        </p:nvSpPr>
        <p:spPr>
          <a:xfrm>
            <a:off x="2560775" y="911813"/>
            <a:ext cx="220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Spectral"/>
                <a:ea typeface="Spectral"/>
                <a:cs typeface="Spectral"/>
                <a:sym typeface="Spectral"/>
              </a:rPr>
              <a:t>Threat:</a:t>
            </a:r>
            <a:endParaRPr b="1">
              <a:latin typeface="Spectral"/>
              <a:ea typeface="Spectral"/>
              <a:cs typeface="Spectral"/>
              <a:sym typeface="Spectral"/>
            </a:endParaRPr>
          </a:p>
        </p:txBody>
      </p:sp>
      <p:sp>
        <p:nvSpPr>
          <p:cNvPr id="692" name="Google Shape;692;p63"/>
          <p:cNvSpPr txBox="1"/>
          <p:nvPr/>
        </p:nvSpPr>
        <p:spPr>
          <a:xfrm>
            <a:off x="721300" y="1202113"/>
            <a:ext cx="1741800" cy="7542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Spectral Light"/>
              <a:buChar char="-"/>
            </a:pPr>
            <a:r>
              <a:rPr lang="es" sz="1100">
                <a:latin typeface="Spectral Light"/>
                <a:ea typeface="Spectral Light"/>
                <a:cs typeface="Spectral Light"/>
                <a:sym typeface="Spectral Light"/>
              </a:rPr>
              <a:t>Unlimited</a:t>
            </a:r>
            <a:endParaRPr sz="1100">
              <a:latin typeface="Spectral Light"/>
              <a:ea typeface="Spectral Light"/>
              <a:cs typeface="Spectral Light"/>
              <a:sym typeface="Spectral Light"/>
            </a:endParaRPr>
          </a:p>
          <a:p>
            <a:pPr indent="-298450" lvl="0" marL="457200" rtl="0" algn="l">
              <a:spcBef>
                <a:spcPts val="0"/>
              </a:spcBef>
              <a:spcAft>
                <a:spcPts val="0"/>
              </a:spcAft>
              <a:buSzPts val="1100"/>
              <a:buFont typeface="Spectral Light"/>
              <a:buChar char="-"/>
            </a:pPr>
            <a:r>
              <a:rPr lang="es" sz="1100">
                <a:latin typeface="Spectral Light"/>
                <a:ea typeface="Spectral Light"/>
                <a:cs typeface="Spectral Light"/>
                <a:sym typeface="Spectral Light"/>
              </a:rPr>
              <a:t>I</a:t>
            </a:r>
            <a:r>
              <a:rPr lang="es" sz="1100">
                <a:latin typeface="Spectral Light"/>
                <a:ea typeface="Spectral Light"/>
                <a:cs typeface="Spectral Light"/>
                <a:sym typeface="Spectral Light"/>
              </a:rPr>
              <a:t>nexpensive</a:t>
            </a:r>
            <a:endParaRPr sz="1100">
              <a:latin typeface="Spectral Light"/>
              <a:ea typeface="Spectral Light"/>
              <a:cs typeface="Spectral Light"/>
              <a:sym typeface="Spectral Light"/>
            </a:endParaRPr>
          </a:p>
          <a:p>
            <a:pPr indent="-323850" lvl="0" marL="457200" rtl="0" algn="l">
              <a:spcBef>
                <a:spcPts val="0"/>
              </a:spcBef>
              <a:spcAft>
                <a:spcPts val="0"/>
              </a:spcAft>
              <a:buSzPts val="1500"/>
              <a:buFont typeface="Spectral Light"/>
              <a:buChar char="-"/>
            </a:pPr>
            <a:r>
              <a:rPr lang="es" sz="1100">
                <a:latin typeface="Spectral Light"/>
                <a:ea typeface="Spectral Light"/>
                <a:cs typeface="Spectral Light"/>
                <a:sym typeface="Spectral Light"/>
              </a:rPr>
              <a:t>Easily accessible</a:t>
            </a:r>
            <a:endParaRPr sz="1100">
              <a:latin typeface="Spectral Light"/>
              <a:ea typeface="Spectral Light"/>
              <a:cs typeface="Spectral Light"/>
              <a:sym typeface="Spectral Light"/>
            </a:endParaRPr>
          </a:p>
        </p:txBody>
      </p:sp>
      <p:sp>
        <p:nvSpPr>
          <p:cNvPr id="693" name="Google Shape;693;p63"/>
          <p:cNvSpPr txBox="1"/>
          <p:nvPr/>
        </p:nvSpPr>
        <p:spPr>
          <a:xfrm>
            <a:off x="2421300" y="1202125"/>
            <a:ext cx="1926900" cy="6927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Spectral Light"/>
              <a:buChar char="-"/>
            </a:pPr>
            <a:r>
              <a:rPr lang="es" sz="1100">
                <a:latin typeface="Spectral Light"/>
                <a:ea typeface="Spectral Light"/>
                <a:cs typeface="Spectral Light"/>
                <a:sym typeface="Spectral Light"/>
              </a:rPr>
              <a:t>Misinformation</a:t>
            </a:r>
            <a:endParaRPr sz="1100">
              <a:latin typeface="Spectral Light"/>
              <a:ea typeface="Spectral Light"/>
              <a:cs typeface="Spectral Light"/>
              <a:sym typeface="Spectral Light"/>
            </a:endParaRPr>
          </a:p>
          <a:p>
            <a:pPr indent="-298450" lvl="0" marL="457200" rtl="0" algn="l">
              <a:spcBef>
                <a:spcPts val="0"/>
              </a:spcBef>
              <a:spcAft>
                <a:spcPts val="0"/>
              </a:spcAft>
              <a:buSzPts val="1100"/>
              <a:buFont typeface="Spectral Light"/>
              <a:buChar char="-"/>
            </a:pPr>
            <a:r>
              <a:rPr lang="es" sz="1100">
                <a:latin typeface="Spectral Light"/>
                <a:ea typeface="Spectral Light"/>
                <a:cs typeface="Spectral Light"/>
                <a:sym typeface="Spectral Light"/>
              </a:rPr>
              <a:t>Political and Social Instability</a:t>
            </a:r>
            <a:endParaRPr sz="1100">
              <a:latin typeface="Spectral Light"/>
              <a:ea typeface="Spectral Light"/>
              <a:cs typeface="Spectral Light"/>
              <a:sym typeface="Spectral Light"/>
            </a:endParaRPr>
          </a:p>
        </p:txBody>
      </p:sp>
      <p:pic>
        <p:nvPicPr>
          <p:cNvPr id="694" name="Google Shape;694;p63" title="Points scored"/>
          <p:cNvPicPr preferRelativeResize="0"/>
          <p:nvPr/>
        </p:nvPicPr>
        <p:blipFill>
          <a:blip r:embed="rId5">
            <a:alphaModFix/>
          </a:blip>
          <a:stretch>
            <a:fillRect/>
          </a:stretch>
        </p:blipFill>
        <p:spPr>
          <a:xfrm>
            <a:off x="1435325" y="1980225"/>
            <a:ext cx="3105099" cy="18375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alpha val="0"/>
          </a:srgbClr>
        </a:solidFill>
      </p:bgPr>
    </p:bg>
    <p:spTree>
      <p:nvGrpSpPr>
        <p:cNvPr id="698" name="Shape 698"/>
        <p:cNvGrpSpPr/>
        <p:nvPr/>
      </p:nvGrpSpPr>
      <p:grpSpPr>
        <a:xfrm>
          <a:off x="0" y="0"/>
          <a:ext cx="0" cy="0"/>
          <a:chOff x="0" y="0"/>
          <a:chExt cx="0" cy="0"/>
        </a:xfrm>
      </p:grpSpPr>
      <p:sp>
        <p:nvSpPr>
          <p:cNvPr id="699" name="Google Shape;699;p64"/>
          <p:cNvSpPr txBox="1"/>
          <p:nvPr>
            <p:ph type="title"/>
          </p:nvPr>
        </p:nvSpPr>
        <p:spPr>
          <a:xfrm>
            <a:off x="1138525" y="1226100"/>
            <a:ext cx="4736700" cy="269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sz="6400">
                <a:solidFill>
                  <a:srgbClr val="252525"/>
                </a:solidFill>
              </a:rPr>
              <a:t>Thanks </a:t>
            </a:r>
            <a:r>
              <a:rPr lang="es" sz="6400"/>
              <a:t>for your attention!</a:t>
            </a:r>
            <a:r>
              <a:rPr lang="es" sz="6400">
                <a:solidFill>
                  <a:srgbClr val="0043C1"/>
                </a:solidFill>
              </a:rPr>
              <a:t>!</a:t>
            </a:r>
            <a:endParaRPr sz="6400">
              <a:solidFill>
                <a:srgbClr val="0043C1"/>
              </a:solidFill>
            </a:endParaRPr>
          </a:p>
        </p:txBody>
      </p:sp>
      <p:sp>
        <p:nvSpPr>
          <p:cNvPr id="700" name="Google Shape;700;p64"/>
          <p:cNvSpPr txBox="1"/>
          <p:nvPr>
            <p:ph idx="4294967295" type="ctrTitle"/>
          </p:nvPr>
        </p:nvSpPr>
        <p:spPr>
          <a:xfrm>
            <a:off x="1319850" y="3017644"/>
            <a:ext cx="6809100" cy="60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sz="1400">
              <a:latin typeface="Spectral Light"/>
              <a:ea typeface="Spectral Light"/>
              <a:cs typeface="Spectral Light"/>
              <a:sym typeface="Spectral Light"/>
            </a:endParaRPr>
          </a:p>
          <a:p>
            <a:pPr indent="0" lvl="0" marL="0" rtl="0" algn="l">
              <a:spcBef>
                <a:spcPts val="0"/>
              </a:spcBef>
              <a:spcAft>
                <a:spcPts val="0"/>
              </a:spcAft>
              <a:buClr>
                <a:srgbClr val="000000"/>
              </a:buClr>
              <a:buSzPts val="1100"/>
              <a:buFont typeface="Arial"/>
              <a:buNone/>
            </a:pPr>
            <a:r>
              <a:t/>
            </a:r>
            <a:endParaRPr sz="2000">
              <a:solidFill>
                <a:srgbClr val="434343"/>
              </a:solidFill>
              <a:latin typeface="Josefin Slab Thin"/>
              <a:ea typeface="Josefin Slab Thin"/>
              <a:cs typeface="Josefin Slab Thin"/>
              <a:sym typeface="Josefin Slab Thi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28"/>
          <p:cNvPicPr preferRelativeResize="0"/>
          <p:nvPr/>
        </p:nvPicPr>
        <p:blipFill>
          <a:blip r:embed="rId3">
            <a:alphaModFix/>
          </a:blip>
          <a:stretch>
            <a:fillRect/>
          </a:stretch>
        </p:blipFill>
        <p:spPr>
          <a:xfrm>
            <a:off x="1087836" y="0"/>
            <a:ext cx="7110065"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52525"/>
        </a:solidFill>
      </p:bgPr>
    </p:bg>
    <p:spTree>
      <p:nvGrpSpPr>
        <p:cNvPr id="202" name="Shape 202"/>
        <p:cNvGrpSpPr/>
        <p:nvPr/>
      </p:nvGrpSpPr>
      <p:grpSpPr>
        <a:xfrm>
          <a:off x="0" y="0"/>
          <a:ext cx="0" cy="0"/>
          <a:chOff x="0" y="0"/>
          <a:chExt cx="0" cy="0"/>
        </a:xfrm>
      </p:grpSpPr>
      <p:sp>
        <p:nvSpPr>
          <p:cNvPr id="203" name="Google Shape;203;p29"/>
          <p:cNvSpPr txBox="1"/>
          <p:nvPr>
            <p:ph idx="1" type="body"/>
          </p:nvPr>
        </p:nvSpPr>
        <p:spPr>
          <a:xfrm>
            <a:off x="461225" y="436450"/>
            <a:ext cx="7456800" cy="3231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100">
                <a:solidFill>
                  <a:srgbClr val="FFFFFF"/>
                </a:solidFill>
                <a:latin typeface="Arial"/>
                <a:ea typeface="Arial"/>
                <a:cs typeface="Arial"/>
                <a:sym typeface="Arial"/>
              </a:rPr>
              <a:t>Our research</a:t>
            </a:r>
            <a:r>
              <a:rPr lang="es" sz="1100">
                <a:solidFill>
                  <a:srgbClr val="FFFFFF"/>
                </a:solidFill>
                <a:latin typeface="Arial"/>
                <a:ea typeface="Arial"/>
                <a:cs typeface="Arial"/>
                <a:sym typeface="Arial"/>
              </a:rPr>
              <a:t> links artificial intelligence with its applications in the defence topic</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s" sz="1100">
                <a:solidFill>
                  <a:srgbClr val="FFFFFF"/>
                </a:solidFill>
                <a:latin typeface="Arial"/>
                <a:ea typeface="Arial"/>
                <a:cs typeface="Arial"/>
                <a:sym typeface="Arial"/>
              </a:rPr>
              <a:t>Methodologies have been developed in order to find new key technologies and also answers the Assets+ challenge promoted by EU, for which we have been selected. </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s" sz="1100">
                <a:solidFill>
                  <a:srgbClr val="FFFFFF"/>
                </a:solidFill>
                <a:latin typeface="Arial"/>
                <a:ea typeface="Arial"/>
                <a:cs typeface="Arial"/>
                <a:sym typeface="Arial"/>
              </a:rPr>
              <a:t>The analysis started with web crawling and scraping on Scopus to collect scientific articles. Then using our query we scraped Google Patents to collect the patents.</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s" sz="1100">
                <a:solidFill>
                  <a:srgbClr val="FFFFFF"/>
                </a:solidFill>
                <a:latin typeface="Arial"/>
                <a:ea typeface="Arial"/>
                <a:cs typeface="Arial"/>
                <a:sym typeface="Arial"/>
              </a:rPr>
              <a:t> </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s" sz="1100">
                <a:solidFill>
                  <a:srgbClr val="FFFFFF"/>
                </a:solidFill>
                <a:latin typeface="Arial"/>
                <a:ea typeface="Arial"/>
                <a:cs typeface="Arial"/>
                <a:sym typeface="Arial"/>
              </a:rPr>
              <a:t>We applied text cleaning on the abstracts collected in order to prepare our dataset for the topic modelling. </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s" sz="1100">
                <a:solidFill>
                  <a:srgbClr val="FFFFFF"/>
                </a:solidFill>
                <a:latin typeface="Arial"/>
                <a:ea typeface="Arial"/>
                <a:cs typeface="Arial"/>
                <a:sym typeface="Arial"/>
              </a:rPr>
              <a:t>Once we’ve collected the topics </a:t>
            </a:r>
            <a:r>
              <a:rPr lang="es" sz="1100">
                <a:latin typeface="Arial"/>
                <a:ea typeface="Arial"/>
                <a:cs typeface="Arial"/>
                <a:sym typeface="Arial"/>
              </a:rPr>
              <a:t>we did a trend analysis</a:t>
            </a:r>
            <a:r>
              <a:rPr lang="es" sz="1100">
                <a:solidFill>
                  <a:srgbClr val="FFFFFF"/>
                </a:solidFill>
                <a:latin typeface="Arial"/>
                <a:ea typeface="Arial"/>
                <a:cs typeface="Arial"/>
                <a:sym typeface="Arial"/>
              </a:rPr>
              <a:t> and we applied network </a:t>
            </a:r>
            <a:r>
              <a:rPr lang="es" sz="1100">
                <a:solidFill>
                  <a:srgbClr val="FFFFFF"/>
                </a:solidFill>
                <a:latin typeface="Arial"/>
                <a:ea typeface="Arial"/>
                <a:cs typeface="Arial"/>
                <a:sym typeface="Arial"/>
              </a:rPr>
              <a:t>analysis</a:t>
            </a:r>
            <a:r>
              <a:rPr lang="es" sz="1100">
                <a:solidFill>
                  <a:srgbClr val="FFFFFF"/>
                </a:solidFill>
                <a:latin typeface="Arial"/>
                <a:ea typeface="Arial"/>
                <a:cs typeface="Arial"/>
                <a:sym typeface="Arial"/>
              </a:rPr>
              <a:t> algorithms to each of the topic in order to understand which are the documents with most relevance. So, we discovered new trend technologies and technologies which are reaching the maturity.</a:t>
            </a:r>
            <a:endParaRPr b="1" sz="1200">
              <a:solidFill>
                <a:srgbClr val="FF0000"/>
              </a:solidFill>
              <a:latin typeface="Spectral"/>
              <a:ea typeface="Spectral"/>
              <a:cs typeface="Spectral"/>
              <a:sym typeface="Spectral"/>
            </a:endParaRPr>
          </a:p>
        </p:txBody>
      </p:sp>
      <p:sp>
        <p:nvSpPr>
          <p:cNvPr id="204" name="Google Shape;204;p29"/>
          <p:cNvSpPr txBox="1"/>
          <p:nvPr>
            <p:ph type="title"/>
          </p:nvPr>
        </p:nvSpPr>
        <p:spPr>
          <a:xfrm>
            <a:off x="3515048" y="3403220"/>
            <a:ext cx="5413200" cy="1023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sz="5400"/>
              <a:t>Abstract</a:t>
            </a:r>
            <a:endParaRPr sz="5400">
              <a:solidFill>
                <a:srgbClr val="90CCFA"/>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grpSp>
        <p:nvGrpSpPr>
          <p:cNvPr id="209" name="Google Shape;209;p30"/>
          <p:cNvGrpSpPr/>
          <p:nvPr/>
        </p:nvGrpSpPr>
        <p:grpSpPr>
          <a:xfrm>
            <a:off x="3314075" y="756029"/>
            <a:ext cx="3916476" cy="3631435"/>
            <a:chOff x="4447550" y="249750"/>
            <a:chExt cx="500425" cy="481125"/>
          </a:xfrm>
        </p:grpSpPr>
        <p:sp>
          <p:nvSpPr>
            <p:cNvPr id="210" name="Google Shape;210;p30"/>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1" name="Google Shape;211;p30"/>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12" name="Google Shape;212;p30"/>
          <p:cNvSpPr txBox="1"/>
          <p:nvPr>
            <p:ph type="title"/>
          </p:nvPr>
        </p:nvSpPr>
        <p:spPr>
          <a:xfrm>
            <a:off x="410675" y="375400"/>
            <a:ext cx="7498800" cy="102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400"/>
              <a:t>ARTIFICIAL INTELLIGENCE</a:t>
            </a:r>
            <a:endParaRPr sz="3400"/>
          </a:p>
        </p:txBody>
      </p:sp>
      <p:sp>
        <p:nvSpPr>
          <p:cNvPr id="213" name="Google Shape;213;p30"/>
          <p:cNvSpPr txBox="1"/>
          <p:nvPr>
            <p:ph type="title"/>
          </p:nvPr>
        </p:nvSpPr>
        <p:spPr>
          <a:xfrm>
            <a:off x="4950000" y="3134850"/>
            <a:ext cx="4219800" cy="102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5000"/>
              <a:t>DEFENCE</a:t>
            </a:r>
            <a:endParaRPr sz="5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1"/>
          <p:cNvSpPr txBox="1"/>
          <p:nvPr>
            <p:ph idx="1" type="subTitle"/>
          </p:nvPr>
        </p:nvSpPr>
        <p:spPr>
          <a:xfrm>
            <a:off x="655975" y="1156150"/>
            <a:ext cx="3343200" cy="1066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
              <a:t>The European Commission has declared technology as the EU’s top priority for the next five years.</a:t>
            </a:r>
            <a:endParaRPr/>
          </a:p>
          <a:p>
            <a:pPr indent="0" lvl="0" marL="0" rtl="0" algn="l">
              <a:lnSpc>
                <a:spcPct val="115000"/>
              </a:lnSpc>
              <a:spcBef>
                <a:spcPts val="1200"/>
              </a:spcBef>
              <a:spcAft>
                <a:spcPts val="0"/>
              </a:spcAft>
              <a:buClr>
                <a:schemeClr val="dk1"/>
              </a:buClr>
              <a:buSzPts val="1100"/>
              <a:buFont typeface="Arial"/>
              <a:buNone/>
            </a:pPr>
            <a:r>
              <a:rPr lang="es"/>
              <a:t>More particularly, one key objective is the mastery and ownership of key technologies in Europe.</a:t>
            </a:r>
            <a:endParaRPr/>
          </a:p>
          <a:p>
            <a:pPr indent="0" lvl="0" marL="0" rtl="0" algn="l">
              <a:lnSpc>
                <a:spcPct val="115000"/>
              </a:lnSpc>
              <a:spcBef>
                <a:spcPts val="1200"/>
              </a:spcBef>
              <a:spcAft>
                <a:spcPts val="0"/>
              </a:spcAft>
              <a:buClr>
                <a:schemeClr val="dk1"/>
              </a:buClr>
              <a:buSzPts val="1100"/>
              <a:buFont typeface="Arial"/>
              <a:buNone/>
            </a:pPr>
            <a:r>
              <a:rPr lang="es"/>
              <a:t>With this objective in mind we decided to analyze the patent and scientific articles landscape in order to evaluate the most important technologies for Europe’s sovereignty in defence and security.</a:t>
            </a:r>
            <a:endParaRPr/>
          </a:p>
          <a:p>
            <a:pPr indent="0" lvl="0" marL="0" rtl="0" algn="l">
              <a:spcBef>
                <a:spcPts val="1200"/>
              </a:spcBef>
              <a:spcAft>
                <a:spcPts val="0"/>
              </a:spcAft>
              <a:buNone/>
            </a:pPr>
            <a:r>
              <a:t/>
            </a:r>
            <a:endParaRPr/>
          </a:p>
        </p:txBody>
      </p:sp>
      <p:sp>
        <p:nvSpPr>
          <p:cNvPr id="219" name="Google Shape;219;p31"/>
          <p:cNvSpPr txBox="1"/>
          <p:nvPr>
            <p:ph type="title"/>
          </p:nvPr>
        </p:nvSpPr>
        <p:spPr>
          <a:xfrm>
            <a:off x="558750" y="397900"/>
            <a:ext cx="4464000" cy="86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200"/>
              <a:t>Context</a:t>
            </a:r>
            <a:endParaRPr sz="3200"/>
          </a:p>
        </p:txBody>
      </p:sp>
      <p:pic>
        <p:nvPicPr>
          <p:cNvPr id="220" name="Google Shape;220;p31"/>
          <p:cNvPicPr preferRelativeResize="0"/>
          <p:nvPr/>
        </p:nvPicPr>
        <p:blipFill>
          <a:blip r:embed="rId3">
            <a:alphaModFix/>
          </a:blip>
          <a:stretch>
            <a:fillRect/>
          </a:stretch>
        </p:blipFill>
        <p:spPr>
          <a:xfrm>
            <a:off x="5071975" y="93575"/>
            <a:ext cx="3007075" cy="2718400"/>
          </a:xfrm>
          <a:prstGeom prst="rect">
            <a:avLst/>
          </a:prstGeom>
          <a:noFill/>
          <a:ln>
            <a:noFill/>
          </a:ln>
        </p:spPr>
      </p:pic>
      <p:pic>
        <p:nvPicPr>
          <p:cNvPr id="221" name="Google Shape;221;p31"/>
          <p:cNvPicPr preferRelativeResize="0"/>
          <p:nvPr/>
        </p:nvPicPr>
        <p:blipFill>
          <a:blip r:embed="rId4">
            <a:alphaModFix/>
          </a:blip>
          <a:stretch>
            <a:fillRect/>
          </a:stretch>
        </p:blipFill>
        <p:spPr>
          <a:xfrm>
            <a:off x="4801413" y="2771375"/>
            <a:ext cx="3548200" cy="18557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32"/>
          <p:cNvPicPr preferRelativeResize="0"/>
          <p:nvPr/>
        </p:nvPicPr>
        <p:blipFill>
          <a:blip r:embed="rId3">
            <a:alphaModFix/>
          </a:blip>
          <a:stretch>
            <a:fillRect/>
          </a:stretch>
        </p:blipFill>
        <p:spPr>
          <a:xfrm>
            <a:off x="0" y="-152400"/>
            <a:ext cx="9144000" cy="5295899"/>
          </a:xfrm>
          <a:prstGeom prst="rect">
            <a:avLst/>
          </a:prstGeom>
          <a:noFill/>
          <a:ln>
            <a:noFill/>
          </a:ln>
        </p:spPr>
      </p:pic>
      <p:sp>
        <p:nvSpPr>
          <p:cNvPr id="227" name="Google Shape;227;p32"/>
          <p:cNvSpPr txBox="1"/>
          <p:nvPr/>
        </p:nvSpPr>
        <p:spPr>
          <a:xfrm>
            <a:off x="0" y="-152400"/>
            <a:ext cx="9144000" cy="5383500"/>
          </a:xfrm>
          <a:prstGeom prst="rect">
            <a:avLst/>
          </a:prstGeom>
          <a:solidFill>
            <a:srgbClr val="1E2126">
              <a:alpha val="58050"/>
            </a:srgbClr>
          </a:solidFill>
          <a:ln>
            <a:noFill/>
          </a:ln>
        </p:spPr>
        <p:txBody>
          <a:bodyPr anchorCtr="0" anchor="t" bIns="91425" lIns="91425" spcFirstLastPara="1" rIns="91425" wrap="square" tIns="91425">
            <a:spAutoFit/>
          </a:bodyPr>
          <a:lstStyle/>
          <a:p>
            <a:pPr indent="0" lvl="0" marL="0" rtl="0" algn="ctr">
              <a:lnSpc>
                <a:spcPct val="126000"/>
              </a:lnSpc>
              <a:spcBef>
                <a:spcPts val="0"/>
              </a:spcBef>
              <a:spcAft>
                <a:spcPts val="0"/>
              </a:spcAft>
              <a:buClr>
                <a:schemeClr val="dk1"/>
              </a:buClr>
              <a:buSzPts val="1100"/>
              <a:buFont typeface="Arial"/>
              <a:buNone/>
            </a:pPr>
            <a:r>
              <a:t/>
            </a:r>
            <a:endParaRPr b="1" sz="1600">
              <a:solidFill>
                <a:srgbClr val="FFFFFF"/>
              </a:solidFill>
              <a:latin typeface="Montserrat"/>
              <a:ea typeface="Montserrat"/>
              <a:cs typeface="Montserrat"/>
              <a:sym typeface="Montserrat"/>
            </a:endParaRPr>
          </a:p>
          <a:p>
            <a:pPr indent="0" lvl="0" marL="0" rtl="0" algn="ctr">
              <a:lnSpc>
                <a:spcPct val="126000"/>
              </a:lnSpc>
              <a:spcBef>
                <a:spcPts val="1200"/>
              </a:spcBef>
              <a:spcAft>
                <a:spcPts val="0"/>
              </a:spcAft>
              <a:buClr>
                <a:schemeClr val="dk1"/>
              </a:buClr>
              <a:buSzPts val="1100"/>
              <a:buFont typeface="Arial"/>
              <a:buNone/>
            </a:pPr>
            <a:r>
              <a:t/>
            </a:r>
            <a:endParaRPr b="1" sz="1600">
              <a:solidFill>
                <a:srgbClr val="FFFFFF"/>
              </a:solidFill>
              <a:latin typeface="Montserrat"/>
              <a:ea typeface="Montserrat"/>
              <a:cs typeface="Montserrat"/>
              <a:sym typeface="Montserrat"/>
            </a:endParaRPr>
          </a:p>
          <a:p>
            <a:pPr indent="0" lvl="0" marL="0" rtl="0" algn="l">
              <a:lnSpc>
                <a:spcPct val="126000"/>
              </a:lnSpc>
              <a:spcBef>
                <a:spcPts val="1200"/>
              </a:spcBef>
              <a:spcAft>
                <a:spcPts val="0"/>
              </a:spcAft>
              <a:buClr>
                <a:schemeClr val="dk1"/>
              </a:buClr>
              <a:buSzPts val="1100"/>
              <a:buFont typeface="Arial"/>
              <a:buNone/>
            </a:pPr>
            <a:r>
              <a:t/>
            </a:r>
            <a:endParaRPr b="1" sz="1600">
              <a:solidFill>
                <a:srgbClr val="FFFFFF"/>
              </a:solidFill>
              <a:latin typeface="Montserrat"/>
              <a:ea typeface="Montserrat"/>
              <a:cs typeface="Montserrat"/>
              <a:sym typeface="Montserrat"/>
            </a:endParaRPr>
          </a:p>
          <a:p>
            <a:pPr indent="0" lvl="0" marL="0" rtl="0" algn="l">
              <a:lnSpc>
                <a:spcPct val="126000"/>
              </a:lnSpc>
              <a:spcBef>
                <a:spcPts val="1200"/>
              </a:spcBef>
              <a:spcAft>
                <a:spcPts val="0"/>
              </a:spcAft>
              <a:buClr>
                <a:schemeClr val="dk1"/>
              </a:buClr>
              <a:buSzPts val="1100"/>
              <a:buFont typeface="Arial"/>
              <a:buNone/>
            </a:pPr>
            <a:r>
              <a:t/>
            </a:r>
            <a:endParaRPr b="1" sz="2000">
              <a:solidFill>
                <a:srgbClr val="FFFFFF"/>
              </a:solidFill>
              <a:latin typeface="Montserrat"/>
              <a:ea typeface="Montserrat"/>
              <a:cs typeface="Montserrat"/>
              <a:sym typeface="Montserrat"/>
            </a:endParaRPr>
          </a:p>
          <a:p>
            <a:pPr indent="0" lvl="0" marL="0" rtl="0" algn="ctr">
              <a:lnSpc>
                <a:spcPct val="126000"/>
              </a:lnSpc>
              <a:spcBef>
                <a:spcPts val="1200"/>
              </a:spcBef>
              <a:spcAft>
                <a:spcPts val="0"/>
              </a:spcAft>
              <a:buClr>
                <a:schemeClr val="dk1"/>
              </a:buClr>
              <a:buSzPts val="1100"/>
              <a:buFont typeface="Arial"/>
              <a:buNone/>
            </a:pPr>
            <a:r>
              <a:rPr b="1" lang="es" sz="2000">
                <a:solidFill>
                  <a:srgbClr val="FFFFFF"/>
                </a:solidFill>
                <a:latin typeface="Montserrat"/>
                <a:ea typeface="Montserrat"/>
                <a:cs typeface="Montserrat"/>
                <a:sym typeface="Montserrat"/>
              </a:rPr>
              <a:t>Which technologies and technology bricks </a:t>
            </a:r>
            <a:endParaRPr b="1" sz="2000">
              <a:solidFill>
                <a:srgbClr val="FFFFFF"/>
              </a:solidFill>
              <a:latin typeface="Montserrat"/>
              <a:ea typeface="Montserrat"/>
              <a:cs typeface="Montserrat"/>
              <a:sym typeface="Montserrat"/>
            </a:endParaRPr>
          </a:p>
          <a:p>
            <a:pPr indent="0" lvl="0" marL="0" rtl="0" algn="ctr">
              <a:lnSpc>
                <a:spcPct val="126000"/>
              </a:lnSpc>
              <a:spcBef>
                <a:spcPts val="1200"/>
              </a:spcBef>
              <a:spcAft>
                <a:spcPts val="0"/>
              </a:spcAft>
              <a:buClr>
                <a:schemeClr val="dk1"/>
              </a:buClr>
              <a:buSzPts val="1100"/>
              <a:buFont typeface="Arial"/>
              <a:buNone/>
            </a:pPr>
            <a:r>
              <a:rPr b="1" lang="es" sz="2000">
                <a:solidFill>
                  <a:srgbClr val="FFFFFF"/>
                </a:solidFill>
                <a:latin typeface="Montserrat"/>
                <a:ea typeface="Montserrat"/>
                <a:cs typeface="Montserrat"/>
                <a:sym typeface="Montserrat"/>
              </a:rPr>
              <a:t>are particularly relevant for Europe’s </a:t>
            </a:r>
            <a:endParaRPr b="1" sz="2000">
              <a:solidFill>
                <a:srgbClr val="FFFFFF"/>
              </a:solidFill>
              <a:latin typeface="Montserrat"/>
              <a:ea typeface="Montserrat"/>
              <a:cs typeface="Montserrat"/>
              <a:sym typeface="Montserrat"/>
            </a:endParaRPr>
          </a:p>
          <a:p>
            <a:pPr indent="0" lvl="0" marL="0" rtl="0" algn="ctr">
              <a:lnSpc>
                <a:spcPct val="126000"/>
              </a:lnSpc>
              <a:spcBef>
                <a:spcPts val="1200"/>
              </a:spcBef>
              <a:spcAft>
                <a:spcPts val="0"/>
              </a:spcAft>
              <a:buClr>
                <a:schemeClr val="dk1"/>
              </a:buClr>
              <a:buSzPts val="1100"/>
              <a:buFont typeface="Arial"/>
              <a:buNone/>
            </a:pPr>
            <a:r>
              <a:rPr b="1" lang="es" sz="2000">
                <a:solidFill>
                  <a:srgbClr val="FFFFFF"/>
                </a:solidFill>
                <a:latin typeface="Montserrat"/>
                <a:ea typeface="Montserrat"/>
                <a:cs typeface="Montserrat"/>
                <a:sym typeface="Montserrat"/>
              </a:rPr>
              <a:t>sovereignty in defence and security?</a:t>
            </a:r>
            <a:endParaRPr b="1" sz="2000">
              <a:solidFill>
                <a:srgbClr val="FFFFFF"/>
              </a:solidFill>
              <a:latin typeface="Montserrat"/>
              <a:ea typeface="Montserrat"/>
              <a:cs typeface="Montserrat"/>
              <a:sym typeface="Montserrat"/>
            </a:endParaRPr>
          </a:p>
          <a:p>
            <a:pPr indent="0" lvl="0" marL="0" rtl="0" algn="ctr">
              <a:lnSpc>
                <a:spcPct val="126000"/>
              </a:lnSpc>
              <a:spcBef>
                <a:spcPts val="1200"/>
              </a:spcBef>
              <a:spcAft>
                <a:spcPts val="0"/>
              </a:spcAft>
              <a:buClr>
                <a:schemeClr val="dk1"/>
              </a:buClr>
              <a:buSzPts val="1100"/>
              <a:buFont typeface="Arial"/>
              <a:buNone/>
            </a:pPr>
            <a:r>
              <a:t/>
            </a:r>
            <a:endParaRPr b="1" sz="1600">
              <a:solidFill>
                <a:srgbClr val="FFFFFF"/>
              </a:solidFill>
              <a:latin typeface="Montserrat"/>
              <a:ea typeface="Montserrat"/>
              <a:cs typeface="Montserrat"/>
              <a:sym typeface="Montserrat"/>
            </a:endParaRPr>
          </a:p>
          <a:p>
            <a:pPr indent="0" lvl="0" marL="0" rtl="0" algn="ctr">
              <a:lnSpc>
                <a:spcPct val="126000"/>
              </a:lnSpc>
              <a:spcBef>
                <a:spcPts val="1200"/>
              </a:spcBef>
              <a:spcAft>
                <a:spcPts val="0"/>
              </a:spcAft>
              <a:buClr>
                <a:schemeClr val="dk1"/>
              </a:buClr>
              <a:buSzPts val="1100"/>
              <a:buFont typeface="Arial"/>
              <a:buNone/>
            </a:pPr>
            <a:r>
              <a:t/>
            </a:r>
            <a:endParaRPr b="1" sz="1600">
              <a:solidFill>
                <a:srgbClr val="FFFFFF"/>
              </a:solidFill>
              <a:latin typeface="Montserrat"/>
              <a:ea typeface="Montserrat"/>
              <a:cs typeface="Montserrat"/>
              <a:sym typeface="Montserrat"/>
            </a:endParaRPr>
          </a:p>
          <a:p>
            <a:pPr indent="0" lvl="0" marL="0" rtl="0" algn="ctr">
              <a:lnSpc>
                <a:spcPct val="126000"/>
              </a:lnSpc>
              <a:spcBef>
                <a:spcPts val="1200"/>
              </a:spcBef>
              <a:spcAft>
                <a:spcPts val="0"/>
              </a:spcAft>
              <a:buClr>
                <a:schemeClr val="dk1"/>
              </a:buClr>
              <a:buSzPts val="1100"/>
              <a:buFont typeface="Arial"/>
              <a:buNone/>
            </a:pPr>
            <a:r>
              <a:t/>
            </a:r>
            <a:endParaRPr b="1" sz="1600">
              <a:solidFill>
                <a:srgbClr val="FFFFFF"/>
              </a:solidFill>
              <a:latin typeface="Montserrat"/>
              <a:ea typeface="Montserrat"/>
              <a:cs typeface="Montserrat"/>
              <a:sym typeface="Montserrat"/>
            </a:endParaRPr>
          </a:p>
          <a:p>
            <a:pPr indent="0" lvl="0" marL="0" rtl="0" algn="ctr">
              <a:lnSpc>
                <a:spcPct val="126000"/>
              </a:lnSpc>
              <a:spcBef>
                <a:spcPts val="1200"/>
              </a:spcBef>
              <a:spcAft>
                <a:spcPts val="1200"/>
              </a:spcAft>
              <a:buClr>
                <a:schemeClr val="dk1"/>
              </a:buClr>
              <a:buSzPts val="1100"/>
              <a:buFont typeface="Arial"/>
              <a:buNone/>
            </a:pPr>
            <a:r>
              <a:t/>
            </a:r>
            <a:endParaRPr b="1" sz="1600">
              <a:solidFill>
                <a:srgbClr val="FFFFFF"/>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legant Blu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